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1540" r:id="rId3"/>
    <p:sldId id="1536" r:id="rId4"/>
    <p:sldId id="1544" r:id="rId5"/>
    <p:sldId id="1542" r:id="rId6"/>
    <p:sldId id="267" r:id="rId7"/>
    <p:sldId id="1545" r:id="rId8"/>
    <p:sldId id="1548" r:id="rId9"/>
    <p:sldId id="1547" r:id="rId10"/>
    <p:sldId id="1546" r:id="rId11"/>
    <p:sldId id="1550" r:id="rId12"/>
    <p:sldId id="1549" r:id="rId13"/>
    <p:sldId id="1553" r:id="rId14"/>
    <p:sldId id="1552" r:id="rId15"/>
    <p:sldId id="155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2F3242"/>
    <a:srgbClr val="1694E9"/>
    <a:srgbClr val="FFFF00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3D2B28AF-00FB-4A5A-906A-9128D6644343}"/>
    <pc:docChg chg="delSld modSld">
      <pc:chgData name="Виктория Мешковая" userId="30cc52346335888d" providerId="LiveId" clId="{3D2B28AF-00FB-4A5A-906A-9128D6644343}" dt="2021-04-29T10:17:32.480" v="2" actId="2696"/>
      <pc:docMkLst>
        <pc:docMk/>
      </pc:docMkLst>
      <pc:sldChg chg="addSp modSp">
        <pc:chgData name="Виктория Мешковая" userId="30cc52346335888d" providerId="LiveId" clId="{3D2B28AF-00FB-4A5A-906A-9128D6644343}" dt="2021-04-29T10:16:20.152" v="0"/>
        <pc:sldMkLst>
          <pc:docMk/>
          <pc:sldMk cId="302857040" sldId="258"/>
        </pc:sldMkLst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2" creationId="{266BFDF2-FD94-47EB-8993-235C5B6ED36A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3" creationId="{600216F5-7022-4E22-87CB-91192631FFDC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4" creationId="{B9A31CE6-E085-4A03-9C6B-2039EB4CDB68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5" creationId="{ED01B8BA-62B0-41D8-BF2D-0BB4D177BB97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7" creationId="{CFE64B2C-A46A-4092-8020-2CD28D63C576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8" creationId="{530CED6F-F512-4225-80FF-EEBE2FBA8072}"/>
          </ac:spMkLst>
        </pc:spChg>
        <pc:picChg chg="add mod">
          <ac:chgData name="Виктория Мешковая" userId="30cc52346335888d" providerId="LiveId" clId="{3D2B28AF-00FB-4A5A-906A-9128D6644343}" dt="2021-04-29T10:16:20.152" v="0"/>
          <ac:picMkLst>
            <pc:docMk/>
            <pc:sldMk cId="302857040" sldId="258"/>
            <ac:picMk id="6" creationId="{5BA6A6E2-78C5-43F9-ABA4-4F5D8065FEFE}"/>
          </ac:picMkLst>
        </pc:picChg>
      </pc:sldChg>
      <pc:sldChg chg="del">
        <pc:chgData name="Виктория Мешковая" userId="30cc52346335888d" providerId="LiveId" clId="{3D2B28AF-00FB-4A5A-906A-9128D6644343}" dt="2021-04-29T10:17:30.746" v="1" actId="2696"/>
        <pc:sldMkLst>
          <pc:docMk/>
          <pc:sldMk cId="665456058" sldId="270"/>
        </pc:sldMkLst>
      </pc:sldChg>
      <pc:sldChg chg="del">
        <pc:chgData name="Виктория Мешковая" userId="30cc52346335888d" providerId="LiveId" clId="{3D2B28AF-00FB-4A5A-906A-9128D6644343}" dt="2021-04-29T10:17:32.480" v="2" actId="2696"/>
        <pc:sldMkLst>
          <pc:docMk/>
          <pc:sldMk cId="1967380538" sldId="278"/>
        </pc:sldMkLst>
      </pc:sldChg>
    </pc:docChg>
  </pc:docChgLst>
  <pc:docChgLst>
    <pc:chgData name="Виктория Мешковая" userId="30cc52346335888d" providerId="LiveId" clId="{86CD097C-5852-4D47-A153-50ECFC26B5BA}"/>
    <pc:docChg chg="custSel delSld modSld">
      <pc:chgData name="Виктория Мешковая" userId="30cc52346335888d" providerId="LiveId" clId="{86CD097C-5852-4D47-A153-50ECFC26B5BA}" dt="2021-04-26T17:29:34.708" v="10" actId="2696"/>
      <pc:docMkLst>
        <pc:docMk/>
      </pc:docMkLst>
      <pc:sldChg chg="delSp mod">
        <pc:chgData name="Виктория Мешковая" userId="30cc52346335888d" providerId="LiveId" clId="{86CD097C-5852-4D47-A153-50ECFC26B5BA}" dt="2021-04-26T17:29:13.762" v="0" actId="478"/>
        <pc:sldMkLst>
          <pc:docMk/>
          <pc:sldMk cId="302857040" sldId="258"/>
        </pc:sldMkLst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3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4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5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6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7" creationId="{00000000-0000-0000-0000-000000000000}"/>
          </ac:spMkLst>
        </pc:spChg>
      </pc:sldChg>
      <pc:sldChg chg="del">
        <pc:chgData name="Виктория Мешковая" userId="30cc52346335888d" providerId="LiveId" clId="{86CD097C-5852-4D47-A153-50ECFC26B5BA}" dt="2021-04-26T17:29:32.864" v="9" actId="2696"/>
        <pc:sldMkLst>
          <pc:docMk/>
          <pc:sldMk cId="2111389765" sldId="269"/>
        </pc:sldMkLst>
      </pc:sldChg>
      <pc:sldChg chg="del">
        <pc:chgData name="Виктория Мешковая" userId="30cc52346335888d" providerId="LiveId" clId="{86CD097C-5852-4D47-A153-50ECFC26B5BA}" dt="2021-04-26T17:29:31.161" v="8" actId="2696"/>
        <pc:sldMkLst>
          <pc:docMk/>
          <pc:sldMk cId="2123951254" sldId="272"/>
        </pc:sldMkLst>
      </pc:sldChg>
      <pc:sldChg chg="del">
        <pc:chgData name="Виктория Мешковая" userId="30cc52346335888d" providerId="LiveId" clId="{86CD097C-5852-4D47-A153-50ECFC26B5BA}" dt="2021-04-26T17:29:18.534" v="1" actId="2696"/>
        <pc:sldMkLst>
          <pc:docMk/>
          <pc:sldMk cId="2046171442" sldId="273"/>
        </pc:sldMkLst>
      </pc:sldChg>
      <pc:sldChg chg="del">
        <pc:chgData name="Виктория Мешковая" userId="30cc52346335888d" providerId="LiveId" clId="{86CD097C-5852-4D47-A153-50ECFC26B5BA}" dt="2021-04-26T17:29:23.657" v="4" actId="2696"/>
        <pc:sldMkLst>
          <pc:docMk/>
          <pc:sldMk cId="3986579091" sldId="275"/>
        </pc:sldMkLst>
      </pc:sldChg>
      <pc:sldChg chg="del">
        <pc:chgData name="Виктория Мешковая" userId="30cc52346335888d" providerId="LiveId" clId="{86CD097C-5852-4D47-A153-50ECFC26B5BA}" dt="2021-04-26T17:29:25.395" v="5" actId="2696"/>
        <pc:sldMkLst>
          <pc:docMk/>
          <pc:sldMk cId="547662873" sldId="276"/>
        </pc:sldMkLst>
      </pc:sldChg>
      <pc:sldChg chg="del">
        <pc:chgData name="Виктория Мешковая" userId="30cc52346335888d" providerId="LiveId" clId="{86CD097C-5852-4D47-A153-50ECFC26B5BA}" dt="2021-04-26T17:29:29.113" v="7" actId="2696"/>
        <pc:sldMkLst>
          <pc:docMk/>
          <pc:sldMk cId="2702760774" sldId="277"/>
        </pc:sldMkLst>
      </pc:sldChg>
      <pc:sldChg chg="del">
        <pc:chgData name="Виктория Мешковая" userId="30cc52346335888d" providerId="LiveId" clId="{86CD097C-5852-4D47-A153-50ECFC26B5BA}" dt="2021-04-26T17:29:27.160" v="6" actId="2696"/>
        <pc:sldMkLst>
          <pc:docMk/>
          <pc:sldMk cId="1043825585" sldId="279"/>
        </pc:sldMkLst>
      </pc:sldChg>
      <pc:sldChg chg="del">
        <pc:chgData name="Виктория Мешковая" userId="30cc52346335888d" providerId="LiveId" clId="{86CD097C-5852-4D47-A153-50ECFC26B5BA}" dt="2021-04-26T17:29:34.708" v="10" actId="2696"/>
        <pc:sldMkLst>
          <pc:docMk/>
          <pc:sldMk cId="3182349959" sldId="280"/>
        </pc:sldMkLst>
      </pc:sldChg>
      <pc:sldChg chg="del">
        <pc:chgData name="Виктория Мешковая" userId="30cc52346335888d" providerId="LiveId" clId="{86CD097C-5852-4D47-A153-50ECFC26B5BA}" dt="2021-04-26T17:29:21.909" v="3" actId="2696"/>
        <pc:sldMkLst>
          <pc:docMk/>
          <pc:sldMk cId="632659632" sldId="706"/>
        </pc:sldMkLst>
      </pc:sldChg>
      <pc:sldChg chg="del">
        <pc:chgData name="Виктория Мешковая" userId="30cc52346335888d" providerId="LiveId" clId="{86CD097C-5852-4D47-A153-50ECFC26B5BA}" dt="2021-04-26T17:29:20.143" v="2" actId="2696"/>
        <pc:sldMkLst>
          <pc:docMk/>
          <pc:sldMk cId="2341179897" sldId="1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6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BFDF2-FD94-47EB-8993-235C5B6E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216F5-7022-4E22-87CB-91192631FFDC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1CE6-E085-4A03-9C6B-2039EB4CDB68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№129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Все цікаво нашим дітям&quot; - добірка пізнавальних віршів для дітей (Наталя  Карпенко) - Мала Сторінка">
            <a:extLst>
              <a:ext uri="{FF2B5EF4-FFF2-40B4-BE49-F238E27FC236}">
                <a16:creationId xmlns:a16="http://schemas.microsoft.com/office/drawing/2014/main" id="{5BA6A6E2-78C5-43F9-ABA4-4F5D8065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8739" y="4230481"/>
            <a:ext cx="3387195" cy="23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379695" y="47256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9671" y="154966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багатоцифрового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числа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розрядне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перевіркою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Порівняння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задач. Задача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периметра одного з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прямокутників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складають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квадрат.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Пошили 15 концертних костюмів синього кольору і 10 таких самих костюмів білого кольору. На костюми синього кольору витратили 11 м 50 см більше, ніж на білі. Скільки метрів синьої тканини витратили?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175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5(к.)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1150:5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2886" y="458213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=230(см) на 1 костюм;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15·230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07607" y="527753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=3450(см)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03027" y="592018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сині костюми витратили 34 м 50 см. </a:t>
            </a:r>
          </a:p>
        </p:txBody>
      </p:sp>
      <p:sp>
        <p:nvSpPr>
          <p:cNvPr id="2" name="AutoShape 2" descr="Швея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957" y="3907638"/>
            <a:ext cx="2805249" cy="27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рівняння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381163" y="1308815"/>
            <a:ext cx="3165597" cy="656130"/>
          </a:xfrm>
          <a:prstGeom prst="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600 = 52 200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388244" y="1967238"/>
            <a:ext cx="3165597" cy="3229600"/>
          </a:xfrm>
          <a:prstGeom prst="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=52 200 : 600 </a:t>
            </a:r>
          </a:p>
          <a:p>
            <a:pPr algn="ctr">
              <a:lnSpc>
                <a:spcPct val="150000"/>
              </a:lnSpc>
            </a:pPr>
            <a:r>
              <a:rPr lang="uk-UA" sz="3200" b="1" u="sng" dirty="0"/>
              <a:t>х</a:t>
            </a:r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87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· 600 = 52 200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52200 = 52200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4968106" y="1308815"/>
            <a:ext cx="3165597" cy="6561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600 = 704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4975187" y="1967238"/>
            <a:ext cx="3165597" cy="322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600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704</a:t>
            </a:r>
          </a:p>
          <a:p>
            <a:pPr algn="ctr">
              <a:lnSpc>
                <a:spcPct val="150000"/>
              </a:lnSpc>
            </a:pPr>
            <a:r>
              <a:rPr lang="uk-UA" sz="3200" b="1" u="sng" dirty="0"/>
              <a:t>х</a:t>
            </a:r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422 400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422400:600=704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704 = 704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8569211" y="1308815"/>
            <a:ext cx="3165597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∙ х = 2280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8576292" y="1967238"/>
            <a:ext cx="3165597" cy="322960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2280 : 60</a:t>
            </a:r>
          </a:p>
          <a:p>
            <a:pPr algn="ctr">
              <a:lnSpc>
                <a:spcPct val="150000"/>
              </a:lnSpc>
            </a:pPr>
            <a:r>
              <a:rPr lang="uk-UA" sz="3200" b="1" u="sng" dirty="0"/>
              <a:t>х</a:t>
            </a:r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38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∙ 38 = 2280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2280 = 2280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126" y="446722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1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54370" y="1320610"/>
            <a:ext cx="10679786" cy="1683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З двох рівних прямокутників склали квадрат площею 36 см</a:t>
            </a:r>
            <a:r>
              <a:rPr lang="uk-UA" sz="3200" b="1" baseline="30000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uk-UA" sz="32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. Знайди периметр одного із цих прямокутників.</a:t>
            </a:r>
            <a:endParaRPr lang="aa-ET" sz="32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175040" y="3348332"/>
            <a:ext cx="1945806" cy="182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141743" y="3361447"/>
            <a:ext cx="0" cy="18277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9378163" y="383058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S=36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uk-UA" sz="2800" i="1" spc="3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 rot="16200000">
            <a:off x="8095229" y="3931939"/>
            <a:ext cx="159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= 6 см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9573646" y="5108799"/>
            <a:ext cx="17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6см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779260" y="417049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51777" y="417049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=3(см) довжина прямокутника;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383056" y="492234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=18(см)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79260" y="4925480"/>
            <a:ext cx="199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Р=2·(6+3) 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985" y="3294336"/>
            <a:ext cx="2991716" cy="2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7" grpId="0"/>
      <p:bldP spid="18" grpId="0"/>
      <p:bldP spid="19" grpId="0"/>
      <p:bldP spid="20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1015" y="1245745"/>
            <a:ext cx="10679786" cy="1667272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Було 150 л олії. Скільки літрів взяли, якщо залишилось у 5 разів більше, ніж узяли?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33068" y="3180764"/>
            <a:ext cx="704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Нехай взяли 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літрів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тоді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лишилося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5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Складаємо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рівняння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3068" y="435699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+ 5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= 150</a:t>
            </a:r>
          </a:p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= 150</a:t>
            </a:r>
          </a:p>
          <a:p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= 25</a:t>
            </a:r>
          </a:p>
          <a:p>
            <a:r>
              <a:rPr lang="ru-RU" sz="2800" b="1" i="1" dirty="0" err="1">
                <a:solidFill>
                  <a:schemeClr val="accent2">
                    <a:lumMod val="75000"/>
                  </a:schemeClr>
                </a:solidFill>
              </a:rPr>
              <a:t>Відповідь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: з бочки взяли 25 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літрів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8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539" y="3479739"/>
            <a:ext cx="3042617" cy="30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93223" y="1308508"/>
            <a:ext cx="7113670" cy="2428430"/>
          </a:xfrm>
          <a:prstGeom prst="round2DiagRect">
            <a:avLst>
              <a:gd name="adj1" fmla="val 11352"/>
              <a:gd name="adj2" fmla="val 2955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У числі 375 закреслили цифру 5. Які дії треба виконати із числом 375, щоб дістати те саме число?</a:t>
            </a:r>
            <a:endParaRPr lang="aa-ET" sz="36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50868" y="4104184"/>
            <a:ext cx="8686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У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ProximaNova"/>
              </a:rPr>
              <a:t>числі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 375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ProximaNova"/>
              </a:rPr>
              <a:t>закреслити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 5 ,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ProximaNova"/>
              </a:rPr>
              <a:t>вийде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 число 37</a:t>
            </a:r>
            <a:endParaRPr lang="ru-RU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20175" y="5056205"/>
            <a:ext cx="47612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Nova"/>
              </a:rPr>
              <a:t>(375-5) : 10 = 37</a:t>
            </a:r>
            <a:endParaRPr lang="ru-RU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5989" y="1050866"/>
            <a:ext cx="3053318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85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№491, 492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с.85 №491, 492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360" y="1456402"/>
            <a:ext cx="5159060" cy="5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5688394" y="2018371"/>
            <a:ext cx="6143050" cy="391407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2650"/>
            <a:ext cx="8732066" cy="5193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Емоційне налаштування </a:t>
            </a:r>
          </a:p>
        </p:txBody>
      </p:sp>
      <p:pic>
        <p:nvPicPr>
          <p:cNvPr id="17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051" y="3044779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015316" y="2547660"/>
            <a:ext cx="5489205" cy="2185214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Всіх до класу він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скликає</a:t>
            </a:r>
            <a:endParaRPr lang="uk-UA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Голосистий наш дзвінок,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ми радо поспішаєм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цікавий наш… 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40982" y="4554277"/>
            <a:ext cx="1694280" cy="70788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урок.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8" descr="Школьный звонок. Колокольчик. Анимированная картинка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1201">
            <a:off x="10535549" y="1342165"/>
            <a:ext cx="1778836" cy="17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7660" y1="27007" x2="27660" y2="27007"/>
                        <a14:foregroundMark x1="28191" y1="18613" x2="28191" y2="18613"/>
                        <a14:foregroundMark x1="41667" y1="11436" x2="41667" y2="11436"/>
                        <a14:foregroundMark x1="48404" y1="26156" x2="48404" y2="26156"/>
                        <a14:foregroundMark x1="42730" y1="39659" x2="42730" y2="39659"/>
                        <a14:foregroundMark x1="49645" y1="54866" x2="49645" y2="54866"/>
                        <a14:foregroundMark x1="28369" y1="52190" x2="28369" y2="52190"/>
                        <a14:foregroundMark x1="23936" y1="58394" x2="23936" y2="58394"/>
                        <a14:foregroundMark x1="36525" y1="57056" x2="36525" y2="57056"/>
                        <a14:foregroundMark x1="71277" y1="60219" x2="71277" y2="60219"/>
                        <a14:foregroundMark x1="82801" y1="63017" x2="82801" y2="63017"/>
                        <a14:foregroundMark x1="58688" y1="58637" x2="58688" y2="58637"/>
                        <a14:foregroundMark x1="56028" y1="55474" x2="56028" y2="55474"/>
                        <a14:foregroundMark x1="38121" y1="52190" x2="38121" y2="52190"/>
                        <a14:foregroundMark x1="10106" y1="15815" x2="10106" y2="15815"/>
                        <a14:foregroundMark x1="8688" y1="22141" x2="8688" y2="22141"/>
                        <a14:foregroundMark x1="11702" y1="28589" x2="11702" y2="28589"/>
                        <a14:foregroundMark x1="15603" y1="29684" x2="15603" y2="29684"/>
                        <a14:foregroundMark x1="22340" y1="22141" x2="22340" y2="22141"/>
                        <a14:foregroundMark x1="32092" y1="21776" x2="32092" y2="21776"/>
                        <a14:foregroundMark x1="41312" y1="18978" x2="41312" y2="18978"/>
                        <a14:foregroundMark x1="44504" y1="18613" x2="44504" y2="18613"/>
                        <a14:foregroundMark x1="42553" y1="21290" x2="42553" y2="21290"/>
                        <a14:foregroundMark x1="52660" y1="20803" x2="52660" y2="20803"/>
                        <a14:foregroundMark x1="55851" y1="23844" x2="55851" y2="23844"/>
                        <a14:foregroundMark x1="56206" y1="22628" x2="56206" y2="22628"/>
                        <a14:foregroundMark x1="58688" y1="24574" x2="58688" y2="24574"/>
                        <a14:foregroundMark x1="59929" y1="27616" x2="59929" y2="27616"/>
                        <a14:foregroundMark x1="62411" y1="26399" x2="62411" y2="26399"/>
                        <a14:foregroundMark x1="67908" y1="26034" x2="67908" y2="26034"/>
                        <a14:foregroundMark x1="67908" y1="22749" x2="67908" y2="22749"/>
                        <a14:foregroundMark x1="66312" y1="18978" x2="66312" y2="18978"/>
                        <a14:foregroundMark x1="68794" y1="19465" x2="68794" y2="19465"/>
                        <a14:foregroundMark x1="66135" y1="15328" x2="66135" y2="15328"/>
                        <a14:foregroundMark x1="60993" y1="14599" x2="60993" y2="14599"/>
                        <a14:foregroundMark x1="55496" y1="16788" x2="55496" y2="16788"/>
                        <a14:foregroundMark x1="52660" y1="17275" x2="52660" y2="17275"/>
                        <a14:foregroundMark x1="50355" y1="12530" x2="50355" y2="12530"/>
                        <a14:foregroundMark x1="55496" y1="10827" x2="55496" y2="10827"/>
                        <a14:foregroundMark x1="53723" y1="7421" x2="53723" y2="7421"/>
                        <a14:foregroundMark x1="44326" y1="10706" x2="44326" y2="10706"/>
                        <a14:foregroundMark x1="39716" y1="7664" x2="39716" y2="7664"/>
                        <a14:foregroundMark x1="29433" y1="9732" x2="29433" y2="9732"/>
                        <a14:foregroundMark x1="25355" y1="10706" x2="24645" y2="10706"/>
                        <a14:foregroundMark x1="17553" y1="12895" x2="17199" y2="13504"/>
                        <a14:foregroundMark x1="14184" y1="15572" x2="14184" y2="15572"/>
                        <a14:foregroundMark x1="13475" y1="19100" x2="13475" y2="19100"/>
                        <a14:foregroundMark x1="12589" y1="22749" x2="12589" y2="22749"/>
                        <a14:foregroundMark x1="13121" y1="25426" x2="13121" y2="25426"/>
                        <a14:foregroundMark x1="18262" y1="24574" x2="18262" y2="24574"/>
                        <a14:foregroundMark x1="16312" y1="27251" x2="16312" y2="27251"/>
                        <a14:foregroundMark x1="13121" y1="30170" x2="13121" y2="30170"/>
                        <a14:foregroundMark x1="12589" y1="27616" x2="12589" y2="27616"/>
                        <a14:foregroundMark x1="8511" y1="25547" x2="8511" y2="25547"/>
                        <a14:foregroundMark x1="11170" y1="25669" x2="11170" y2="25669"/>
                        <a14:foregroundMark x1="14184" y1="22628" x2="14184" y2="22628"/>
                        <a14:foregroundMark x1="15603" y1="25304" x2="15603" y2="25304"/>
                        <a14:foregroundMark x1="18794" y1="22019" x2="18794" y2="22019"/>
                        <a14:foregroundMark x1="9752" y1="22019" x2="9752" y2="22019"/>
                        <a14:foregroundMark x1="10106" y1="19586" x2="10106" y2="19586"/>
                        <a14:foregroundMark x1="11525" y1="18370" x2="11525" y2="18370"/>
                        <a14:foregroundMark x1="12057" y1="20560" x2="12057" y2="20560"/>
                        <a14:foregroundMark x1="14894" y1="20438" x2="14894" y2="20438"/>
                        <a14:foregroundMark x1="18262" y1="19586" x2="18262" y2="19586"/>
                        <a14:foregroundMark x1="15957" y1="21168" x2="15957" y2="21168"/>
                        <a14:foregroundMark x1="16312" y1="18491" x2="16312" y2="18491"/>
                        <a14:foregroundMark x1="14362" y1="17397" x2="14362" y2="17397"/>
                        <a14:foregroundMark x1="12057" y1="14842" x2="12057" y2="14842"/>
                        <a14:foregroundMark x1="12589" y1="13625" x2="12589" y2="13625"/>
                        <a14:foregroundMark x1="14894" y1="12895" x2="14894" y2="12895"/>
                        <a14:foregroundMark x1="16489" y1="12044" x2="16489" y2="12044"/>
                        <a14:foregroundMark x1="18262" y1="10462" x2="18262" y2="10462"/>
                        <a14:foregroundMark x1="20567" y1="9611" x2="20567" y2="9611"/>
                        <a14:foregroundMark x1="22163" y1="9124" x2="22163" y2="9124"/>
                        <a14:foregroundMark x1="16844" y1="16058" x2="16844" y2="16058"/>
                        <a14:foregroundMark x1="17908" y1="17397" x2="17908" y2="17397"/>
                        <a14:foregroundMark x1="19149" y1="18248" x2="19149" y2="18248"/>
                        <a14:foregroundMark x1="20745" y1="19708" x2="20745" y2="19708"/>
                        <a14:foregroundMark x1="23936" y1="19708" x2="23936" y2="19708"/>
                        <a14:foregroundMark x1="25177" y1="21290" x2="25177" y2="21290"/>
                        <a14:foregroundMark x1="27482" y1="20073" x2="27482" y2="20073"/>
                        <a14:foregroundMark x1="28369" y1="21533" x2="28369" y2="21533"/>
                        <a14:foregroundMark x1="25355" y1="19100" x2="25355" y2="19100"/>
                        <a14:foregroundMark x1="22163" y1="17883" x2="22163" y2="17883"/>
                        <a14:foregroundMark x1="20567" y1="15815" x2="20567" y2="15815"/>
                        <a14:foregroundMark x1="19504" y1="14234" x2="19504" y2="14234"/>
                        <a14:foregroundMark x1="19681" y1="13017" x2="19681" y2="13017"/>
                        <a14:foregroundMark x1="19504" y1="11922" x2="19504" y2="11922"/>
                        <a14:foregroundMark x1="21809" y1="11800" x2="21809" y2="11800"/>
                        <a14:foregroundMark x1="21277" y1="14234" x2="21277" y2="14234"/>
                        <a14:foregroundMark x1="23404" y1="15085" x2="23404" y2="15085"/>
                        <a14:foregroundMark x1="25177" y1="17153" x2="25177" y2="17153"/>
                        <a14:foregroundMark x1="29078" y1="17762" x2="29078" y2="17762"/>
                        <a14:foregroundMark x1="31738" y1="18248" x2="31738" y2="18248"/>
                        <a14:foregroundMark x1="32447" y1="19465" x2="32447" y2="19465"/>
                        <a14:foregroundMark x1="34220" y1="20681" x2="34220" y2="20681"/>
                        <a14:foregroundMark x1="35816" y1="20073" x2="35816" y2="20073"/>
                        <a14:foregroundMark x1="35461" y1="18613" x2="35461" y2="18613"/>
                        <a14:foregroundMark x1="32979" y1="17397" x2="32979" y2="17397"/>
                        <a14:foregroundMark x1="29078" y1="15815" x2="29078" y2="15815"/>
                        <a14:foregroundMark x1="27482" y1="14112" x2="27482" y2="14112"/>
                        <a14:foregroundMark x1="28191" y1="12530" x2="28191" y2="12530"/>
                        <a14:foregroundMark x1="32092" y1="12044" x2="32092" y2="12044"/>
                        <a14:foregroundMark x1="26773" y1="9367" x2="26773" y2="9367"/>
                        <a14:foregroundMark x1="28191" y1="7421" x2="28191" y2="7421"/>
                        <a14:foregroundMark x1="30496" y1="5961" x2="30496" y2="5961"/>
                        <a14:foregroundMark x1="31560" y1="8273" x2="31560" y2="8273"/>
                        <a14:foregroundMark x1="33156" y1="11314" x2="33156" y2="11314"/>
                        <a14:foregroundMark x1="34220" y1="14477" x2="34220" y2="14477"/>
                        <a14:foregroundMark x1="37057" y1="15693" x2="37057" y2="15693"/>
                        <a14:foregroundMark x1="38830" y1="15572" x2="38830" y2="15572"/>
                        <a14:foregroundMark x1="43440" y1="16180" x2="43440" y2="16180"/>
                        <a14:foregroundMark x1="45567" y1="20681" x2="45567" y2="20681"/>
                        <a14:foregroundMark x1="37766" y1="39659" x2="37766" y2="39659"/>
                        <a14:foregroundMark x1="35461" y1="13139" x2="35461" y2="13139"/>
                        <a14:foregroundMark x1="34220" y1="10341" x2="34220" y2="10341"/>
                        <a14:foregroundMark x1="33156" y1="8273" x2="33156" y2="8273"/>
                        <a14:foregroundMark x1="33156" y1="7056" x2="33156" y2="7056"/>
                        <a14:foregroundMark x1="33688" y1="5353" x2="33688" y2="5353"/>
                        <a14:foregroundMark x1="36525" y1="4866" x2="36525" y2="4866"/>
                        <a14:foregroundMark x1="33865" y1="3771" x2="33865" y2="3771"/>
                        <a14:foregroundMark x1="37234" y1="3406" x2="37234" y2="3406"/>
                        <a14:foregroundMark x1="41135" y1="4380" x2="41135" y2="4380"/>
                        <a14:foregroundMark x1="43617" y1="4745" x2="43617" y2="4745"/>
                        <a14:foregroundMark x1="79610" y1="59732" x2="79610" y2="59732"/>
                        <a14:foregroundMark x1="78191" y1="62895" x2="78191" y2="62895"/>
                        <a14:foregroundMark x1="71277" y1="63382" x2="71277" y2="63382"/>
                        <a14:foregroundMark x1="87057" y1="63017" x2="87057" y2="63017"/>
                        <a14:foregroundMark x1="86879" y1="60219" x2="86879" y2="60219"/>
                        <a14:foregroundMark x1="68085" y1="63017" x2="68085" y2="63260"/>
                        <a14:foregroundMark x1="52305" y1="53771" x2="52305" y2="53771"/>
                        <a14:foregroundMark x1="47518" y1="57056" x2="47518" y2="57056"/>
                        <a14:foregroundMark x1="44858" y1="50852" x2="44858" y2="50852"/>
                        <a14:foregroundMark x1="37057" y1="50365" x2="37057" y2="50243"/>
                        <a14:foregroundMark x1="30674" y1="51338" x2="30674" y2="51338"/>
                        <a14:foregroundMark x1="26596" y1="58029" x2="26596" y2="58029"/>
                        <a14:foregroundMark x1="22695" y1="60706" x2="22695" y2="60706"/>
                        <a14:foregroundMark x1="36879" y1="87835" x2="36879" y2="87835"/>
                        <a14:foregroundMark x1="31028" y1="88200" x2="31028" y2="88200"/>
                        <a14:foregroundMark x1="30674" y1="92579" x2="30674" y2="92701"/>
                        <a14:foregroundMark x1="36879" y1="94404" x2="37057" y2="94404"/>
                        <a14:foregroundMark x1="38652" y1="93309" x2="38652" y2="93309"/>
                        <a14:foregroundMark x1="31560" y1="96350" x2="31560" y2="96350"/>
                        <a14:foregroundMark x1="37766" y1="96594" x2="37766" y2="96594"/>
                        <a14:foregroundMark x1="47340" y1="95255" x2="47340" y2="95255"/>
                        <a14:foregroundMark x1="55496" y1="95742" x2="55496" y2="95742"/>
                        <a14:foregroundMark x1="53191" y1="94161" x2="53191" y2="94161"/>
                        <a14:foregroundMark x1="56560" y1="93066" x2="56560" y2="93066"/>
                        <a14:foregroundMark x1="47518" y1="93066" x2="47518" y2="93066"/>
                        <a14:foregroundMark x1="52837" y1="90633" x2="52837" y2="90633"/>
                        <a14:foregroundMark x1="52305" y1="88686" x2="52305" y2="88686"/>
                        <a14:foregroundMark x1="42021" y1="16302" x2="42021" y2="16302"/>
                        <a14:foregroundMark x1="39184" y1="12895" x2="39184" y2="12895"/>
                        <a14:foregroundMark x1="37057" y1="9854" x2="37057" y2="9854"/>
                        <a14:foregroundMark x1="35816" y1="7786" x2="35816" y2="7786"/>
                        <a14:foregroundMark x1="38652" y1="6083" x2="38652" y2="6083"/>
                        <a14:foregroundMark x1="42376" y1="6448" x2="42376" y2="6448"/>
                        <a14:foregroundMark x1="44858" y1="12044" x2="44858" y2="12044"/>
                        <a14:foregroundMark x1="45567" y1="15085" x2="45567" y2="15085"/>
                        <a14:foregroundMark x1="47340" y1="17275" x2="47340" y2="17275"/>
                        <a14:foregroundMark x1="49645" y1="15693" x2="49645" y2="15693"/>
                        <a14:foregroundMark x1="48404" y1="13382" x2="48404" y2="13382"/>
                        <a14:foregroundMark x1="26241" y1="28102" x2="26241" y2="28102"/>
                        <a14:foregroundMark x1="67021" y1="59732" x2="67021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2944566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бличка 1"/>
          <p:cNvSpPr/>
          <p:nvPr/>
        </p:nvSpPr>
        <p:spPr>
          <a:xfrm>
            <a:off x="4359402" y="2643998"/>
            <a:ext cx="3672477" cy="3487270"/>
          </a:xfrm>
          <a:prstGeom prst="plaque">
            <a:avLst>
              <a:gd name="adj" fmla="val 25922"/>
            </a:avLst>
          </a:prstGeom>
          <a:solidFill>
            <a:schemeClr val="accent1"/>
          </a:solidFill>
          <a:ln w="57150"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2" y="428007"/>
            <a:ext cx="875371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0288" y="3555028"/>
            <a:ext cx="18085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465787" y="5066998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380353" y="2720126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778486" y="110820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09203" y="1209607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129221" y="2770198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952105" y="5066998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2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8" grpId="0"/>
      <p:bldP spid="4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565" y="3460496"/>
            <a:ext cx="521963" cy="65118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506" y="3460496"/>
            <a:ext cx="521963" cy="651182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4795" y="3467289"/>
            <a:ext cx="511073" cy="63759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3423987"/>
            <a:ext cx="525579" cy="65569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4809" y="3460496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750" y="3460496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9039" y="3467289"/>
            <a:ext cx="511073" cy="63759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3744" y="3423987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8906" y="3480572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7847" y="3480572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136" y="3487365"/>
            <a:ext cx="511073" cy="63759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7841" y="3444063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976" y="3462643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0917" y="3462643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6206" y="3469436"/>
            <a:ext cx="511073" cy="63759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911" y="3426134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4579" y="3460496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3520" y="3460496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8809" y="3467289"/>
            <a:ext cx="511073" cy="63759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3514" y="3423987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84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05393" y="2194246"/>
            <a:ext cx="1574800" cy="139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30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943198" y="1366863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280722" y="2432555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995387" y="3498247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308064" y="3498248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749529" y="3495298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716206" y="2508025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749529" y="1366864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229791" y="1366864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2100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038437" y="4601690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=30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904748" y="4601690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=70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830359" y="4601689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637047" y="4601688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=6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038437" y="5337076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845069" y="5322526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815575" y="5337077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654416" y="5337077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8480189" y="2179695"/>
            <a:ext cx="1574800" cy="1397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·40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7460662" y="135231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7798185" y="2418004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7370183" y="348369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540194" y="3483697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6000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124325" y="3480747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376337" y="2493474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266992" y="1352313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747254" y="1352313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6907204" y="4592000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=1600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184348" y="4587138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=4000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9505200" y="4580425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=40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437871" y="4580424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6919795" y="5263581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=5600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130616" y="5272313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=240 000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9873574" y="5253918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=9600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1074604" y="5242665"/>
            <a:ext cx="10798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</a:t>
            </a: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3858" y="1731661"/>
            <a:ext cx="2262801" cy="22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Дай відповідь на запитання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069772" y="1273521"/>
            <a:ext cx="8615790" cy="1665621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Хлопчик купив на 2 зошити більше, ніж дівчинка, і заплатив на 8 грн більше.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Скільки коштує 1 зошит? 2 зошити?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92221" y="3608091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cs typeface="Times New Roman" panose="02020603050405020304" pitchFamily="18" charset="0"/>
              </a:rPr>
              <a:t>2 зошити = 8 грн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29114" y="4350806"/>
            <a:ext cx="105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cs typeface="Times New Roman" panose="02020603050405020304" pitchFamily="18" charset="0"/>
              </a:rPr>
              <a:t>8:2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756222" y="4356996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cs typeface="Times New Roman" panose="02020603050405020304" pitchFamily="18" charset="0"/>
              </a:rPr>
              <a:t>=4(грн) - 1 зошит</a:t>
            </a:r>
          </a:p>
        </p:txBody>
      </p:sp>
      <p:pic>
        <p:nvPicPr>
          <p:cNvPr id="14" name="Picture 4" descr="Изображения Мальчик и девочка | Бесплатные векторы, стоковые фото и PSD">
            <a:extLst>
              <a:ext uri="{FF2B5EF4-FFF2-40B4-BE49-F238E27FC236}">
                <a16:creationId xmlns:a16="http://schemas.microsoft.com/office/drawing/2014/main" id="{89727FD6-92AB-4A94-AC2C-2504A135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2146" y="3217926"/>
            <a:ext cx="32099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Виконай з перевіркою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88170" y="1115088"/>
            <a:ext cx="857798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ru-RU" sz="3600" b="1" dirty="0"/>
              <a:t>38 960 : 80       52 200 : 600       395 000 : 500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85976" y="3603928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560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84433" y="2927577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696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88795" y="2243980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38960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14583" y="218934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86696" y="2552970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928346" y="256693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12171" y="2575621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47814" y="2575621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85976" y="3229321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640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684434" y="3959587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</a:t>
            </a:r>
            <a:r>
              <a:rPr lang="uk-UA" sz="3200" i="1" u="sng" dirty="0">
                <a:solidFill>
                  <a:schemeClr val="tx1"/>
                </a:solidFill>
              </a:rPr>
              <a:t>560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84433" y="4371408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930448" y="256394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912482" y="225495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98014" y="592170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38960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98016" y="509927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487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659926" y="525062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698013" y="589082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4499689" y="360125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498146" y="292490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4200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502508" y="224130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52200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728296" y="218666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500409" y="255029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4800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742059" y="256426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025884" y="257294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499689" y="322664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4200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744161" y="256127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5726195" y="225228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36234" y="509922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52200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36236" y="427680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87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4498146" y="442814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536233" y="5068346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7486008" y="3542132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84465" y="2865781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4500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488827" y="2182184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395000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882443" y="210070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86728" y="2491174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3500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896206" y="247829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9180031" y="2486981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9415674" y="2486981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486008" y="3167525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4500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8898308" y="247530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8880342" y="216631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32358" y="5079408"/>
            <a:ext cx="1452575" cy="3804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395000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32360" y="425698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790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7694270" y="440832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732357" y="5048526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Рисунок 6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023" y="3487562"/>
            <a:ext cx="3060168" cy="30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Порівняй задачі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954849" y="1210277"/>
            <a:ext cx="5150758" cy="250680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В одному відрізі тканини на 4 м більше, ніж у другому. Цей відріз на 240 грн дорожчий. Яка ціна одного метра тканини?</a:t>
            </a:r>
            <a:endParaRPr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183383" y="3889653"/>
            <a:ext cx="5850773" cy="267027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У першому відрізі 3 м тканини, а в другому - 7 м такої самої тканини. Другий відріз дорожчий від першого на 240 грн. Скільки коштує 1 м тканини? 7 м тканини? </a:t>
            </a:r>
            <a:endParaRPr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515297" y="19155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594724" y="190117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=60(грн)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426299" y="243737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976640" y="2424393"/>
            <a:ext cx="327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м коштує 60 грн.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78305" y="418162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40572" y="415184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248540" y="4151846"/>
            <a:ext cx="413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=4(м) різниця у відрізах;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64051" y="47986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40572" y="476091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20000" y="4729759"/>
            <a:ext cx="394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=60(грн) 1 м тканини;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93378" y="604194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93378" y="547549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5646" y="544571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60·7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497283" y="541455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=420(грн)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61798" y="6061645"/>
            <a:ext cx="283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грн; 420 грн. </a:t>
            </a:r>
          </a:p>
        </p:txBody>
      </p:sp>
    </p:spTree>
    <p:extLst>
      <p:ext uri="{BB962C8B-B14F-4D97-AF65-F5344CB8AC3E}">
        <p14:creationId xmlns:p14="http://schemas.microsoft.com/office/powerpoint/2010/main" val="27380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737</Words>
  <Application>Microsoft Office PowerPoint</Application>
  <PresentationFormat>Широкоэкранный</PresentationFormat>
  <Paragraphs>269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ProximaNova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101</cp:revision>
  <dcterms:created xsi:type="dcterms:W3CDTF">2018-01-05T16:38:53Z</dcterms:created>
  <dcterms:modified xsi:type="dcterms:W3CDTF">2022-04-07T05:10:56Z</dcterms:modified>
</cp:coreProperties>
</file>