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738" r:id="rId2"/>
    <p:sldId id="110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2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5110"/>
    <a:srgbClr val="FFFF00"/>
    <a:srgbClr val="F1059D"/>
    <a:srgbClr val="00B050"/>
    <a:srgbClr val="FF4747"/>
    <a:srgbClr val="D3514F"/>
    <a:srgbClr val="2F3242"/>
    <a:srgbClr val="92193A"/>
    <a:srgbClr val="F17D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26D62-0A69-489C-AD8A-DBBB454FE69F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61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541F5A-B942-463D-BFFB-A6C0BF2A95D9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79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F5CA3-AACC-4614-BF69-00E689DA5E5C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00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57AFC-C01B-4F35-8E90-7CDC7BDC9F41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8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057DF8-A1C4-4191-9BCE-6255C9741248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66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EB527B-8C9A-436C-98CD-9931061FA41E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80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CE2E25-D864-431C-9803-DC1DF816B3B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686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41627C-B8CA-44C8-AA80-F38F7E2DC94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1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78820F-613B-4084-A210-F6071CA8AA1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30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F3D5AF-C886-45A1-B5DC-5A526CB61C15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37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3D2A21-8E22-4A57-9D96-C14531AB525D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97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FBF2D6-4F70-474E-8189-F1C29A9FD449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94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XGlttBxUow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07.04</a:t>
            </a:r>
            <a:r>
              <a:rPr kumimoji="0" lang="uk-UA" sz="24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2022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3109" y="2660821"/>
            <a:ext cx="2151017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</a:rPr>
              <a:t>№</a:t>
            </a:r>
            <a:r>
              <a:rPr lang="uk-UA" sz="4500" b="1" dirty="0">
                <a:solidFill>
                  <a:prstClr val="white"/>
                </a:solidFill>
                <a:latin typeface="Monotype Corsiva" panose="03010101010201010101" pitchFamily="66" charset="0"/>
              </a:rPr>
              <a:t>074</a:t>
            </a:r>
            <a:endParaRPr kumimoji="0" lang="ru-RU" sz="4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7957" y="4919008"/>
            <a:ext cx="93500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2F3242"/>
                </a:solidFill>
              </a:rPr>
              <a:t>Таємниці планет </a:t>
            </a:r>
            <a:r>
              <a:rPr lang="ru-RU" sz="6000" b="1" dirty="0" err="1">
                <a:solidFill>
                  <a:srgbClr val="2F3242"/>
                </a:solidFill>
              </a:rPr>
              <a:t>земної</a:t>
            </a:r>
            <a:r>
              <a:rPr lang="ru-RU" sz="6000" b="1" dirty="0">
                <a:solidFill>
                  <a:srgbClr val="2F3242"/>
                </a:solidFill>
              </a:rPr>
              <a:t> </a:t>
            </a:r>
            <a:r>
              <a:rPr lang="ru-RU" sz="6000" b="1" dirty="0" err="1">
                <a:solidFill>
                  <a:srgbClr val="2F3242"/>
                </a:solidFill>
              </a:rPr>
              <a:t>групи</a:t>
            </a:r>
            <a:r>
              <a:rPr lang="ru-RU" sz="6000" b="1" dirty="0">
                <a:solidFill>
                  <a:srgbClr val="2F3242"/>
                </a:solidFill>
              </a:rPr>
              <a:t> </a:t>
            </a:r>
            <a:endParaRPr lang="uk-UA" sz="6000" b="1" dirty="0">
              <a:solidFill>
                <a:srgbClr val="2F324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0106" y="178195"/>
            <a:ext cx="2402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Я досліджую світ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2000" b="1" dirty="0">
                <a:solidFill>
                  <a:prstClr val="white"/>
                </a:solidFill>
                <a:latin typeface="Calibri" panose="020F0502020204030204"/>
              </a:rPr>
              <a:t>4 клас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2" descr="Планети земної групи — Вікіпедія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84915" y="425953"/>
            <a:ext cx="7396751" cy="3217587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64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smtClean="0">
                <a:solidFill>
                  <a:schemeClr val="bg1"/>
                </a:solidFill>
              </a:rPr>
              <a:t>07.04.2022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Перегляд відео</a:t>
            </a:r>
          </a:p>
        </p:txBody>
      </p:sp>
      <p:pic>
        <p:nvPicPr>
          <p:cNvPr id="10" name="Picture 2" descr="ÐÐ°ÑÑÐ¸Ð½ÐºÐ¸ Ð¿Ð¾ Ð·Ð°Ð¿ÑÐ¾ÑÑ Ð²Ð¸Ð´ÐµÐ¾">
            <a:extLst>
              <a:ext uri="{FF2B5EF4-FFF2-40B4-BE49-F238E27FC236}">
                <a16:creationId xmlns:a16="http://schemas.microsoft.com/office/drawing/2014/main" id="{A1430FDE-C425-4FCC-98A2-CB9FE90C86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16645" y="2891409"/>
            <a:ext cx="2257425" cy="145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2951" y="6227040"/>
            <a:ext cx="11984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600" dirty="0"/>
              <a:t>Взято з каналу «</a:t>
            </a:r>
            <a:r>
              <a:rPr lang="ru-RU" sz="1600" dirty="0" err="1"/>
              <a:t>Записник</a:t>
            </a:r>
            <a:r>
              <a:rPr lang="ru-RU" sz="1600" dirty="0"/>
              <a:t> - наука, </a:t>
            </a:r>
            <a:r>
              <a:rPr lang="ru-RU" sz="1600" dirty="0" err="1"/>
              <a:t>творчість</a:t>
            </a:r>
            <a:r>
              <a:rPr lang="ru-RU" sz="1600" dirty="0"/>
              <a:t> і </a:t>
            </a:r>
            <a:r>
              <a:rPr lang="ru-RU" sz="1600" dirty="0" err="1"/>
              <a:t>навчання</a:t>
            </a:r>
            <a:r>
              <a:rPr lang="ru-RU" sz="1600" dirty="0"/>
              <a:t> </a:t>
            </a:r>
            <a:r>
              <a:rPr lang="ru-RU" sz="1600" dirty="0" err="1"/>
              <a:t>українською</a:t>
            </a:r>
            <a:r>
              <a:rPr lang="uk-UA" sz="1600" dirty="0"/>
              <a:t>». Оригінальне посилання </a:t>
            </a:r>
            <a:r>
              <a:rPr lang="en-US" sz="1600" dirty="0">
                <a:hlinkClick r:id="rId3"/>
              </a:rPr>
              <a:t>https://www.youtube.com/watch?v=9XGlttBxUow</a:t>
            </a:r>
            <a:endParaRPr lang="uk-UA" sz="1600" dirty="0"/>
          </a:p>
          <a:p>
            <a:pPr algn="ctr"/>
            <a:endParaRPr lang="uk-UA" sz="1600" dirty="0"/>
          </a:p>
          <a:p>
            <a:pPr algn="ctr"/>
            <a:endParaRPr lang="uk-UA" sz="1600" dirty="0"/>
          </a:p>
          <a:p>
            <a:pPr algn="ctr"/>
            <a:endParaRPr lang="uk-UA" sz="16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94" y="4560165"/>
            <a:ext cx="2752725" cy="1666875"/>
          </a:xfrm>
          <a:prstGeom prst="rect">
            <a:avLst/>
          </a:prstGeom>
        </p:spPr>
      </p:pic>
      <p:pic>
        <p:nvPicPr>
          <p:cNvPr id="3076" name="Picture 4" descr="Відео | ВСП “АГРАРНО-ЕКОНОМІЧНИЙ ФАХОВИЙ КОЛЕДЖ ПДАУ”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950" y="1000863"/>
            <a:ext cx="2908532" cy="189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83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6597</TotalTime>
  <Words>37</Words>
  <Application>Microsoft Office PowerPoint</Application>
  <PresentationFormat>Широкоэкранный</PresentationFormat>
  <Paragraphs>12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Monotype Corsiva</vt:lpstr>
      <vt:lpstr>1_Тема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2046</cp:revision>
  <dcterms:created xsi:type="dcterms:W3CDTF">2018-01-05T16:38:53Z</dcterms:created>
  <dcterms:modified xsi:type="dcterms:W3CDTF">2022-04-07T05:15:25Z</dcterms:modified>
</cp:coreProperties>
</file>