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0" r:id="rId3"/>
    <p:sldId id="279" r:id="rId4"/>
    <p:sldId id="281" r:id="rId5"/>
    <p:sldId id="282" r:id="rId6"/>
    <p:sldId id="291" r:id="rId7"/>
    <p:sldId id="290" r:id="rId8"/>
    <p:sldId id="294" r:id="rId9"/>
    <p:sldId id="287" r:id="rId10"/>
    <p:sldId id="295" r:id="rId11"/>
    <p:sldId id="280" r:id="rId12"/>
    <p:sldId id="293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F3242"/>
    <a:srgbClr val="FF3131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799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713" y="2795143"/>
            <a:ext cx="8557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Віднімаємо числа 6, 7, 8, 9. Сума зручних доданків.</a:t>
            </a:r>
            <a:endParaRPr lang="ru-RU" sz="1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D6A8A1D5-607E-4269-A7EC-3236BBAA6317}"/>
              </a:ext>
            </a:extLst>
          </p:cNvPr>
          <p:cNvGrpSpPr/>
          <p:nvPr/>
        </p:nvGrpSpPr>
        <p:grpSpPr>
          <a:xfrm>
            <a:off x="8087828" y="257477"/>
            <a:ext cx="3789747" cy="2356730"/>
            <a:chOff x="8087828" y="257477"/>
            <a:chExt cx="3789747" cy="2356730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ÐºÐ»Ð¸Ð¿Ð°ÑÑ ÑÐºÐ¾Ð»Ð°&quot;">
              <a:extLst>
                <a:ext uri="{FF2B5EF4-FFF2-40B4-BE49-F238E27FC236}">
                  <a16:creationId xmlns:a16="http://schemas.microsoft.com/office/drawing/2014/main" id="{CD296960-63AF-4D94-932F-C84EFB47C0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087828" y="257477"/>
              <a:ext cx="3789747" cy="2299698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9230A4-7A7C-46F9-AD2A-483F603C58B4}"/>
                </a:ext>
              </a:extLst>
            </p:cNvPr>
            <p:cNvSpPr txBox="1"/>
            <p:nvPr/>
          </p:nvSpPr>
          <p:spPr>
            <a:xfrm>
              <a:off x="8625539" y="1967876"/>
              <a:ext cx="2714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600" b="1" dirty="0">
                  <a:solidFill>
                    <a:srgbClr val="2F3242"/>
                  </a:solidFill>
                  <a:latin typeface="Monotype Corsiva" panose="03010101010201010101" pitchFamily="66" charset="0"/>
                </a:rPr>
                <a:t>6,7,8,9.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21.03.2022</a:t>
            </a:fld>
            <a:endParaRPr lang="ru-RU"/>
          </a:p>
        </p:txBody>
      </p:sp>
      <p:pic>
        <p:nvPicPr>
          <p:cNvPr id="2050" name="Picture 2" descr="C:\Users\I\Downloads\изображение_viber_2022-03-20_22-10-26-84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950" y="1450287"/>
            <a:ext cx="11468100" cy="3940175"/>
          </a:xfrm>
          <a:prstGeom prst="rect">
            <a:avLst/>
          </a:prstGeom>
          <a:noFill/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92F11-1211-414D-B80D-39BB91EA31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6770" y="3590492"/>
            <a:ext cx="336369" cy="4044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CBA352-2046-4510-AA5C-7348B76680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2552" y="4311747"/>
            <a:ext cx="569117" cy="480317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5745192" y="3942272"/>
            <a:ext cx="2260121" cy="17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19313" y="4597879"/>
            <a:ext cx="1345721" cy="17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/>
          <p:cNvSpPr/>
          <p:nvPr/>
        </p:nvSpPr>
        <p:spPr>
          <a:xfrm rot="5400000">
            <a:off x="7279820" y="3510076"/>
            <a:ext cx="476788" cy="956946"/>
          </a:xfrm>
          <a:prstGeom prst="arc">
            <a:avLst>
              <a:gd name="adj1" fmla="val 16152885"/>
              <a:gd name="adj2" fmla="val 53798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392F11-1211-414D-B80D-39BB91EA31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8544" y="3294319"/>
            <a:ext cx="336369" cy="40441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CBA352-2046-4510-AA5C-7348B76680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72076" y="3256448"/>
            <a:ext cx="569117" cy="4803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1392F11-1211-414D-B80D-39BB91EA31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40175" y="3929798"/>
            <a:ext cx="336369" cy="40441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7345" y="3954549"/>
            <a:ext cx="320334" cy="40178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CBA352-2046-4510-AA5C-7348B76680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6454" y="3900554"/>
            <a:ext cx="569117" cy="4803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8960" y="3934601"/>
            <a:ext cx="358295" cy="40178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8BD1419-04A4-4CA2-BD07-53742DA1CA1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6628" y="3933645"/>
            <a:ext cx="367985" cy="4424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8BD1419-04A4-4CA2-BD07-53742DA1CA1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4265" y="4571999"/>
            <a:ext cx="367985" cy="44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46872" y="552280"/>
            <a:ext cx="7072900" cy="600252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</a:rPr>
              <a:t>У кошику лежать 2 яблука та 6 груш. Не дивлячись Іван бере із кошика 4 фрукти. Поміркуй, які це можуть бути фрукти.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24C5CC83-DF0C-469C-9205-D4FE9EA8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431" y="1441969"/>
            <a:ext cx="3538313" cy="37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число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сумою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чисел.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DA12D9-3076-4B7D-842A-D555CD1671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260" y="2177715"/>
            <a:ext cx="11454063" cy="158071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51D00E-024E-4483-B495-36B90F7176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50" y="3105657"/>
            <a:ext cx="447441" cy="4857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EDF74C-6602-4CE5-857B-7B0FFB4273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332" y="3105657"/>
            <a:ext cx="447441" cy="4857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385DC2-A8A7-47FD-A552-2F0E9DD962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7114" y="3105657"/>
            <a:ext cx="447441" cy="4857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2ECE34-0E49-4177-8A53-AE8D9DC4BED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896" y="3105657"/>
            <a:ext cx="447441" cy="4857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0D294D-0C46-4DD9-B7D8-7C1680DB0E2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0678" y="3105657"/>
            <a:ext cx="447441" cy="4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04551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зменшуване сумою чисел. Що залишиться, якщо від суми двох чисел відняти число, яке дорівнює одному доданку? Знайди значення різниць за схемами.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805534-92F5-4000-B47D-5169F028FA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011" y="2146433"/>
            <a:ext cx="11492563" cy="19089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C5239C-F899-4133-A773-C675383DE9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0344" y="2432051"/>
            <a:ext cx="429851" cy="4666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4EAB97-13BC-45AE-A1F0-A9E03B2B40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4717" y="3154868"/>
            <a:ext cx="416207" cy="451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7453A4-BDDF-4084-9779-F010176D8B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8417" y="2432051"/>
            <a:ext cx="416207" cy="4518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25CC70-1E39-49D4-8398-6B697485B0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9891" y="2432051"/>
            <a:ext cx="416207" cy="4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00DB9BB8-EE58-4D45-B407-7749C04F7A82}"/>
              </a:ext>
            </a:extLst>
          </p:cNvPr>
          <p:cNvSpPr/>
          <p:nvPr/>
        </p:nvSpPr>
        <p:spPr>
          <a:xfrm>
            <a:off x="381000" y="1381125"/>
            <a:ext cx="11496675" cy="2047875"/>
          </a:xfrm>
          <a:prstGeom prst="roundRect">
            <a:avLst>
              <a:gd name="adj" fmla="val 5596"/>
            </a:avLst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Від’ємник «підказує», якою сумою замінити зменшуване.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23D0E-60EB-4764-A353-4E9E9839C8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340" y="3607058"/>
            <a:ext cx="8029285" cy="298225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2485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Заміни зменшуване сумою чисел. Що залишиться, якщо від суми двох чисел відняти число, яке дорівнює одному доданку? Знайди значення різниць за схемами.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B9F7CC2B-0B3B-4781-974A-0C42190C04D5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431A78-906B-4F17-BA52-B9F9368DA2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799" y="2676525"/>
            <a:ext cx="11582401" cy="18166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3FF07-194A-4E3F-8B16-9898BB988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0807" y="2920207"/>
            <a:ext cx="429851" cy="4666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746D3E-36AB-42E5-80C5-0DECACB24E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9082" y="3798827"/>
            <a:ext cx="429851" cy="4666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EB6F61-2FD2-4475-B318-1239409D79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5182" y="2958215"/>
            <a:ext cx="429851" cy="4666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3CBE01-D686-4A8A-9DB4-1318620B97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1265" y="2920207"/>
            <a:ext cx="429851" cy="4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B9F7CC2B-0B3B-4781-974A-0C42190C04D5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4">
            <a:extLst>
              <a:ext uri="{FF2B5EF4-FFF2-40B4-BE49-F238E27FC236}">
                <a16:creationId xmlns:a16="http://schemas.microsoft.com/office/drawing/2014/main" id="{CDD8447D-E555-48F7-8C98-ABBC3CDE5982}"/>
              </a:ext>
            </a:extLst>
          </p:cNvPr>
          <p:cNvSpPr/>
          <p:nvPr/>
        </p:nvSpPr>
        <p:spPr>
          <a:xfrm>
            <a:off x="3355596" y="494529"/>
            <a:ext cx="8732066" cy="81039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від’ємник. Заміни зменшуване сумою двох доданків, один із яких дорівнює від’ємнику. Знайди значення виразів за схемами.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06A3C2-00F1-497A-8BE7-15A8E0D0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562" y="1964710"/>
            <a:ext cx="11572875" cy="32107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A54031-A775-4765-8056-2F49524D7D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5107" y="2041574"/>
            <a:ext cx="429851" cy="4666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EB9E81-E4C7-4E00-96BE-2D63415068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50" y="4584749"/>
            <a:ext cx="429851" cy="4666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28CB6D9-2E08-4A6C-B16E-F3BD4B3950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0142" y="3698924"/>
            <a:ext cx="429851" cy="4666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E88E016-694D-4A1F-8443-238313F77D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0032" y="3698924"/>
            <a:ext cx="429851" cy="4666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40F644-2D4E-44FB-8D70-37B2C9DDD3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6703" y="2803574"/>
            <a:ext cx="429851" cy="46664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062166-F6E5-4BBE-8453-C1D43A76BB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9303" y="1944083"/>
            <a:ext cx="429851" cy="46664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94548F-849E-444B-8D53-7D86F1119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3853" y="1930740"/>
            <a:ext cx="429851" cy="4666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192CC35-FA19-4F57-92B1-0520D4F37D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0503" y="4584749"/>
            <a:ext cx="429851" cy="4666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65F98C-EDED-43DA-B8E4-9C4D30E28A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06966" y="3754668"/>
            <a:ext cx="429851" cy="4666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7BE3967-3DDF-49FD-8A34-5D41F0D32A8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1986" y="3726920"/>
            <a:ext cx="429851" cy="4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21.03.2022</a:t>
            </a:fld>
            <a:endParaRPr lang="ru-RU"/>
          </a:p>
        </p:txBody>
      </p:sp>
      <p:pic>
        <p:nvPicPr>
          <p:cNvPr id="1026" name="Picture 2" descr="C:\Users\I\Downloads\изображение_viber_2022-03-20_22-10-26-96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50" y="1303338"/>
            <a:ext cx="11849100" cy="4251325"/>
          </a:xfrm>
          <a:prstGeom prst="rect">
            <a:avLst/>
          </a:prstGeom>
          <a:noFill/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266E54-CE28-42C6-A6FC-9608B9D44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761" y="3131390"/>
            <a:ext cx="353184" cy="424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266E54-CE28-42C6-A6FC-9608B9D44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5905" y="2490160"/>
            <a:ext cx="353184" cy="4246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266E54-CE28-42C6-A6FC-9608B9D44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0969" y="2516039"/>
            <a:ext cx="353184" cy="4246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266E54-CE28-42C6-A6FC-9608B9D44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753" y="4672643"/>
            <a:ext cx="353184" cy="4246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9F2E71-8F33-496A-98B8-44147FF098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2239" y="4684145"/>
            <a:ext cx="333425" cy="4008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266E54-CE28-42C6-A6FC-9608B9D44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644" y="4022787"/>
            <a:ext cx="353184" cy="4246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266E54-CE28-42C6-A6FC-9608B9D44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3587" y="4040039"/>
            <a:ext cx="353184" cy="4246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470F15-F083-4B93-A1DE-1DBF154854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7864" y="3189307"/>
            <a:ext cx="360802" cy="4337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470F15-F083-4B93-A1DE-1DBF154854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5985" y="2565329"/>
            <a:ext cx="360802" cy="4337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470F15-F083-4B93-A1DE-1DBF154854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6159" y="2582582"/>
            <a:ext cx="360802" cy="4337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8BD1419-04A4-4CA2-BD07-53742DA1CA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2492" y="4744528"/>
            <a:ext cx="367985" cy="4424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5AD961-F6ED-4CD2-9C31-EE7AAED5EE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6370" y="4761781"/>
            <a:ext cx="330049" cy="3968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BD1419-04A4-4CA2-BD07-53742DA1CA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5504" y="4086045"/>
            <a:ext cx="367985" cy="4424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8BD1419-04A4-4CA2-BD07-53742DA1CA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4303" y="4068792"/>
            <a:ext cx="367985" cy="44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074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до задачі короткий запис. Потім зміни запитання задачі так, щоб їй відповідав інший короткий запис.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B752858-E1AA-4AE8-8BC9-CDA7D2ECE7E4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33BAA8-0498-46BA-B204-61DC229B7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395" y="2156059"/>
            <a:ext cx="11533210" cy="29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227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72</cp:revision>
  <dcterms:created xsi:type="dcterms:W3CDTF">2018-01-05T16:38:53Z</dcterms:created>
  <dcterms:modified xsi:type="dcterms:W3CDTF">2022-03-21T06:26:45Z</dcterms:modified>
</cp:coreProperties>
</file>