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51" r:id="rId14"/>
    <p:sldId id="2856" r:id="rId15"/>
    <p:sldId id="2857" r:id="rId16"/>
    <p:sldId id="2489" r:id="rId17"/>
    <p:sldId id="2810" r:id="rId18"/>
    <p:sldId id="2800" r:id="rId19"/>
    <p:sldId id="2858" r:id="rId20"/>
    <p:sldId id="2859" r:id="rId21"/>
    <p:sldId id="2834" r:id="rId22"/>
    <p:sldId id="2860" r:id="rId23"/>
    <p:sldId id="2277" r:id="rId24"/>
    <p:sldId id="96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51"/>
            <p14:sldId id="2856"/>
            <p14:sldId id="2857"/>
            <p14:sldId id="2489"/>
            <p14:sldId id="2810"/>
            <p14:sldId id="2800"/>
            <p14:sldId id="2858"/>
            <p14:sldId id="2859"/>
            <p14:sldId id="2834"/>
            <p14:sldId id="2860"/>
          </p14:sldIdLst>
        </p14:section>
        <p14:section name="Раздел без заголовка" id="{AC9334F8-F988-4E78-9E68-3A8F16322EC6}">
          <p14:sldIdLst>
            <p14:sldId id="227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6983" y="1843988"/>
            <a:ext cx="6856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Випадки множення і ділення в межах 1000, які зводяться до табличних. Розв'язання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Збільш кожне з чисел у 3 рази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31552" y="1560340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629284" y="1560340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18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6527016" y="1560340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23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424748" y="1560340"/>
            <a:ext cx="2558166" cy="1307551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31552" y="3101269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629284" y="3101269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54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527016" y="3101269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69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424748" y="3101269"/>
            <a:ext cx="2558166" cy="1307551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165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36" grpId="0" animBg="1"/>
      <p:bldP spid="37" grpId="0" animBg="1"/>
      <p:bldP spid="38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Зменш із чисел у 4 рази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021598" y="1565307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100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919330" y="1565307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400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817062" y="1565307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800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021598" y="3106236"/>
            <a:ext cx="2558166" cy="130755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</a:t>
            </a:r>
            <a:r>
              <a:rPr lang="uk-UA" sz="8800" b="1" dirty="0">
                <a:solidFill>
                  <a:schemeClr val="tx1"/>
                </a:solidFill>
              </a:rPr>
              <a:t>5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919330" y="3106236"/>
            <a:ext cx="2558166" cy="1307551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100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817062" y="3106236"/>
            <a:ext cx="2558166" cy="130755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200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ьтат пошуку зображень за запитом яйця у лотка[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/>
          <a:stretch/>
        </p:blipFill>
        <p:spPr bwMode="auto">
          <a:xfrm>
            <a:off x="249683" y="1337459"/>
            <a:ext cx="524991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Усно 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1847" y="1499544"/>
            <a:ext cx="6560106" cy="188568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 яєць розклали в лотки, 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30 у кожний. Скільки потрібно було лотків?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303280" y="3547311"/>
            <a:ext cx="4176993" cy="90072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900 : 30 = 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9306537" y="3547311"/>
            <a:ext cx="2545416" cy="90072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 (л.)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5303279" y="4579922"/>
            <a:ext cx="6548674" cy="187924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Відповідь: 30 лотків потрібно.</a:t>
            </a: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3" t="43095" r="12666" b="43063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43233" r="38984" b="42925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4" t="43391" r="12485" b="42767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3147" r="48268" b="43011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7" t="42992" r="12602" b="43166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9" t="43175" r="39100" b="42983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6" t="43220" r="12723" b="42938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1" t="42999" r="48298" b="43159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87" t="42906" r="12672" b="4325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 t="43199" r="39115" b="42959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6" t="43241" r="12743" b="42917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9" t="42898" r="47940" b="43260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8" t="43140" r="12571" b="43018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2" t="43270" r="39207" b="4288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5" t="43230" r="12544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42924" r="48296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31" y="1201706"/>
            <a:ext cx="3348481" cy="17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Добова порція кухонної солі для однієї корови становить 65 г. Скільки грамів солі потрібно двом коровам на тиждень?</a:t>
            </a:r>
          </a:p>
        </p:txBody>
      </p:sp>
      <p:pic>
        <p:nvPicPr>
          <p:cNvPr id="2050" name="Picture 2" descr="Результат пошуку зображень за запитом сіль для корови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286" b="904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10833"/>
          <a:stretch/>
        </p:blipFill>
        <p:spPr bwMode="auto">
          <a:xfrm>
            <a:off x="825255" y="1284352"/>
            <a:ext cx="381025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ьтат пошуку зображень за запитом корова векто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0" b="93333" l="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3942" flipH="1">
            <a:off x="2181527" y="1623638"/>
            <a:ext cx="1487730" cy="14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21826" y="2312690"/>
            <a:ext cx="1547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Сіль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849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2 коровам за </a:t>
            </a:r>
            <a:r>
              <a:rPr lang="uk-UA" sz="3600" dirty="0" smtClean="0">
                <a:latin typeface="Monotype Corsiva" panose="03010101010201010101" pitchFamily="66" charset="0"/>
              </a:rPr>
              <a:t>день.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78701" y="342488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876" y="300616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 t="44225" r="75959" b="42739"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6" t="43465" r="30912" b="43499"/>
          <a:stretch/>
        </p:blipFill>
        <p:spPr>
          <a:xfrm>
            <a:off x="3365499" y="297770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30859" y="3066554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2" t="43320" r="39536" b="43644"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44532" r="68031" b="42432"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522170" y="2309645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1" t="43977" r="48677" b="42987"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7" t="43066" r="4721" b="43898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9" t="43431" r="48809" b="4353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52990" y="3769359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910 г солі потрібно двом коровам на тиждень.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44532" r="68031" b="42432"/>
          <a:stretch/>
        </p:blipFill>
        <p:spPr>
          <a:xfrm>
            <a:off x="2151540" y="3028738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2640080" y="305010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992" y="3062944"/>
            <a:ext cx="408812" cy="41878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4476499" y="297770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899440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9" t="43558" r="12979" b="43406"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Результат пошуку зображень за запитом коза і кінь век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" y="1219810"/>
            <a:ext cx="3901776" cy="39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Козі на добу потрібно 15 г солі, а коню – у 3 рази більше. Скільки грамів солі потрібно на 2 дні козі й коню разом?</a:t>
            </a:r>
          </a:p>
        </p:txBody>
      </p:sp>
    </p:spTree>
    <p:extLst>
      <p:ext uri="{BB962C8B-B14F-4D97-AF65-F5344CB8AC3E}">
        <p14:creationId xmlns:p14="http://schemas.microsoft.com/office/powerpoint/2010/main" val="19797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5277" y="22728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коню на </a:t>
            </a:r>
            <a:r>
              <a:rPr lang="uk-UA" sz="3600" dirty="0" smtClean="0">
                <a:latin typeface="Monotype Corsiva" panose="03010101010201010101" pitchFamily="66" charset="0"/>
              </a:rPr>
              <a:t>добу.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01350" y="415777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7839" y="30062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козі і коню на </a:t>
            </a:r>
            <a:r>
              <a:rPr lang="uk-UA" sz="3600" dirty="0" smtClean="0">
                <a:latin typeface="Monotype Corsiva" panose="03010101010201010101" pitchFamily="66" charset="0"/>
              </a:rPr>
              <a:t>добу.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2" t="44046" r="66796" b="42918"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2" t="43823" r="57596" b="43141"/>
          <a:stretch/>
        </p:blipFill>
        <p:spPr>
          <a:xfrm>
            <a:off x="2992365" y="2992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6306" y="3115295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0" t="43575" r="57648" b="43389"/>
          <a:stretch/>
        </p:blipFill>
        <p:spPr>
          <a:xfrm>
            <a:off x="3717265" y="2245372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43499" r="85453" b="43465"/>
          <a:stretch/>
        </p:blipFill>
        <p:spPr>
          <a:xfrm>
            <a:off x="1840337" y="2225525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7" t="44711" r="49201" b="42253"/>
          <a:stretch/>
        </p:blipFill>
        <p:spPr>
          <a:xfrm>
            <a:off x="4033630" y="2288281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222" y="2307981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1" t="43977" r="48677" b="42987"/>
          <a:stretch/>
        </p:blipFill>
        <p:spPr>
          <a:xfrm>
            <a:off x="2228531" y="225242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7" t="43066" r="4721" b="43898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9" t="43431" r="48809" b="4353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5713" y="4520951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120 г солі потрібно на 2 дні козі і коню.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1835175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6" t="44353" r="49402" b="42611"/>
          <a:stretch/>
        </p:blipFill>
        <p:spPr>
          <a:xfrm>
            <a:off x="2151540" y="302873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3" t="43754" r="48485" b="43210"/>
          <a:stretch/>
        </p:blipFill>
        <p:spPr>
          <a:xfrm>
            <a:off x="3336456" y="298582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511814" y="3050533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6" t="43558" r="39462" b="43406"/>
          <a:stretch/>
        </p:blipFill>
        <p:spPr>
          <a:xfrm>
            <a:off x="4108440" y="297770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479" y="376605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t="43823" r="76124" b="43141"/>
          <a:stretch/>
        </p:blipFill>
        <p:spPr>
          <a:xfrm>
            <a:off x="2988922" y="3729534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3550" y="3876626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2" t="43575" r="40026" b="43389"/>
          <a:stretch/>
        </p:blipFill>
        <p:spPr>
          <a:xfrm>
            <a:off x="1819718" y="3737654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4" t="44890" r="4894" b="42074"/>
          <a:stretch/>
        </p:blipFill>
        <p:spPr>
          <a:xfrm>
            <a:off x="2136083" y="3780563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1289" y="3798247"/>
            <a:ext cx="408812" cy="41878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75" r="85440" b="43389"/>
          <a:stretch/>
        </p:blipFill>
        <p:spPr>
          <a:xfrm>
            <a:off x="3716790" y="3737654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80" t="44946" r="3448" b="42017"/>
          <a:stretch/>
        </p:blipFill>
        <p:spPr>
          <a:xfrm>
            <a:off x="4512970" y="3793155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2" t="43379" r="76316" b="43585"/>
          <a:stretch/>
        </p:blipFill>
        <p:spPr>
          <a:xfrm>
            <a:off x="4092983" y="3729534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491821" y="3141263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09500" y="1349893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 год 16 хв + 2 год 06 хв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554404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год 22 хв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816594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23 см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мм + 2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05 см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5021105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мм + 250 мм = 506 мм</a:t>
            </a: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609500" y="1349893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35 хв 20 с + 16 хв 35 с = 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554404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51 хв 55 с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816594"/>
            <a:ext cx="9562388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6 см – 15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12 см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5021105"/>
            <a:ext cx="9562388" cy="101677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456 см – 165 см = 294 см</a:t>
            </a:r>
          </a:p>
        </p:txBody>
      </p:sp>
    </p:spTree>
    <p:extLst>
      <p:ext uri="{BB962C8B-B14F-4D97-AF65-F5344CB8AC3E}">
        <p14:creationId xmlns:p14="http://schemas.microsoft.com/office/powerpoint/2010/main" val="23611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60,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356,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357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60,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356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357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59989</TotalTime>
  <Words>616</Words>
  <Application>Microsoft Office PowerPoint</Application>
  <PresentationFormat>Широкоэкранный</PresentationFormat>
  <Paragraphs>260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11198</cp:revision>
  <dcterms:created xsi:type="dcterms:W3CDTF">2018-01-05T16:38:53Z</dcterms:created>
  <dcterms:modified xsi:type="dcterms:W3CDTF">2022-02-25T12:01:58Z</dcterms:modified>
</cp:coreProperties>
</file>