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  <p:sldId id="261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32" autoAdjust="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84ED-8841-4071-9E4C-34DFACAE0F95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11780-2EE6-4475-A7E9-0ED9849C50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11780-2EE6-4475-A7E9-0ED9849C50F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qvIklJzmKE&amp;ab_channel=%D0%86%D0%BD%D1%81%D1%82%D0%B8%D1%82%D1%83%D1%82%D0%BF%D1%96%D1%81%D0%BB%D1%8F%D0%B4%D0%B8%D0%BF%D0%BB%D0%BE%D0%BC%D0%BD%D0%BE%D1%97%D0%BE%D1%81%D0%B2%D1%96%D1%82%D0%B8" TargetMode="External"/><Relationship Id="rId2" Type="http://schemas.openxmlformats.org/officeDocument/2006/relationships/hyperlink" Target="https://www.youtube.com/watch?v=baDS5GZgUG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DS5GZgUGY" TargetMode="External"/><Relationship Id="rId2" Type="http://schemas.openxmlformats.org/officeDocument/2006/relationships/hyperlink" Target="http://semideluhi.com/igrashka-nakin-kilce-z-faner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rodna-osvita.com.ua/924--9-tehnologya-vipilyuvannya-lobzikom.html" TargetMode="External"/><Relationship Id="rId4" Type="http://schemas.openxmlformats.org/officeDocument/2006/relationships/hyperlink" Target="https://www.youtube.com/watch?v=mqvIklJzmKE&amp;ab_channel=%D0%86%D0%BD%D1%81%D1%82%D0%B8%D1%82%D1%83%D1%82%D0%BF%D1%96%D1%81%D0%BB%D1%8F%D0%B4%D0%B8%D0%BF%D0%BB%D0%BE%D0%BC%D0%BD%D0%BE%D1%97%D0%BE%D1%81%D0%B2%D1%96%D1%82%D0%B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857760"/>
            <a:ext cx="6400800" cy="781040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Трудове навчання</a:t>
            </a:r>
          </a:p>
          <a:p>
            <a:r>
              <a:rPr lang="uk-UA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5клас</a:t>
            </a:r>
            <a:endParaRPr 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2071702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технологічних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операцій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обраного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виробу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технології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виготовлення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Способи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з’єднання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деталей. 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Правила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безпечної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AutoShape 2" descr="Іграшки з фанери для дітей своїми рука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C:\Users\valen\Desktop\5кл. Трудове навч.  Дистанційно\Без названия.jfif"/>
          <p:cNvPicPr>
            <a:picLocks noChangeAspect="1" noChangeArrowheads="1"/>
          </p:cNvPicPr>
          <p:nvPr/>
        </p:nvPicPr>
        <p:blipFill>
          <a:blip r:embed="rId2"/>
          <a:srcRect b="8644"/>
          <a:stretch>
            <a:fillRect/>
          </a:stretch>
        </p:blipFill>
        <p:spPr bwMode="auto">
          <a:xfrm>
            <a:off x="2571736" y="214290"/>
            <a:ext cx="3236329" cy="2214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Ознайомитися з </a:t>
            </a:r>
            <a:r>
              <a:rPr lang="uk-UA" dirty="0" err="1" smtClean="0"/>
              <a:t>відео-матеріалом</a:t>
            </a:r>
            <a:r>
              <a:rPr lang="uk-UA" dirty="0" smtClean="0"/>
              <a:t> </a:t>
            </a:r>
          </a:p>
          <a:p>
            <a:r>
              <a:rPr lang="uk-UA" dirty="0" smtClean="0"/>
              <a:t>Як випилювати лобзиком?</a:t>
            </a:r>
            <a:endParaRPr lang="ru-RU" dirty="0" smtClean="0"/>
          </a:p>
          <a:p>
            <a:r>
              <a:rPr lang="uk-UA" u="sng" dirty="0" smtClean="0">
                <a:hlinkClick r:id="rId2"/>
              </a:rPr>
              <a:t>https://www.youtube.com/watch?v=baDS5GZgUGY</a:t>
            </a:r>
            <a:endParaRPr lang="uk-UA" u="sng" dirty="0" smtClean="0"/>
          </a:p>
          <a:p>
            <a:endParaRPr lang="uk-UA" dirty="0" smtClean="0"/>
          </a:p>
          <a:p>
            <a:r>
              <a:rPr lang="uk-UA" dirty="0" smtClean="0"/>
              <a:t>Козачок з бубликом</a:t>
            </a:r>
            <a:endParaRPr lang="ru-RU" dirty="0" smtClean="0"/>
          </a:p>
          <a:p>
            <a:pPr>
              <a:buNone/>
            </a:pPr>
            <a:r>
              <a:rPr lang="uk-UA" u="sng" dirty="0" smtClean="0">
                <a:hlinkClick r:id="rId3"/>
              </a:rPr>
              <a:t>  https://www.youtube.com/watch?v=mqvIklJzmKE&amp;ab_channel=%D0%86%D0%BD%D1%81%D1%82%D0%B8%D1%82%D1%83%D1%82%D0%BF%D1%96%D1%81%D0%BB%D1%8F%D0%B4%D0%B8%D0%BF%D0%BB%D0%BE%D0%BC%D0%BD%D0%BE%D1%97%D0%BE%D1%81%D0%B2%D1%96%D1%82%D0%B8</a:t>
            </a:r>
            <a:endParaRPr lang="uk-UA" u="sng" dirty="0" smtClean="0"/>
          </a:p>
          <a:p>
            <a:endParaRPr lang="uk-UA" dirty="0" smtClean="0"/>
          </a:p>
          <a:p>
            <a:r>
              <a:rPr lang="uk-UA" dirty="0" smtClean="0"/>
              <a:t>Виготовлення рухомої іграшки</a:t>
            </a:r>
            <a:r>
              <a:rPr lang="ru-RU" b="1" dirty="0" smtClean="0">
                <a:solidFill>
                  <a:srgbClr val="0070C0"/>
                </a:solidFill>
              </a:rPr>
              <a:t> «Накинь </a:t>
            </a:r>
            <a:r>
              <a:rPr lang="ru-RU" b="1" dirty="0" err="1" smtClean="0">
                <a:solidFill>
                  <a:srgbClr val="0070C0"/>
                </a:solidFill>
              </a:rPr>
              <a:t>кільце</a:t>
            </a:r>
            <a:r>
              <a:rPr lang="ru-RU" b="1" dirty="0" smtClean="0">
                <a:solidFill>
                  <a:srgbClr val="0070C0"/>
                </a:solidFill>
              </a:rPr>
              <a:t>»</a:t>
            </a:r>
            <a:r>
              <a:rPr lang="uk-UA" dirty="0" smtClean="0"/>
              <a:t> з картону.</a:t>
            </a:r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1148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http://semideluhi.com/igrashka-nakin-kilce-z-faneri.html</a:t>
            </a:r>
            <a:endParaRPr lang="uk-UA" dirty="0" smtClean="0"/>
          </a:p>
          <a:p>
            <a:r>
              <a:rPr lang="uk-UA" u="sng" dirty="0" smtClean="0">
                <a:hlinkClick r:id="rId3"/>
              </a:rPr>
              <a:t>https://www.youtube.com/watch?v=baDS5GZgUGY</a:t>
            </a:r>
            <a:endParaRPr lang="uk-UA" dirty="0" smtClean="0"/>
          </a:p>
          <a:p>
            <a:r>
              <a:rPr lang="uk-UA" u="sng" dirty="0" smtClean="0">
                <a:hlinkClick r:id="rId4"/>
              </a:rPr>
              <a:t>https://www.youtube.com/watch?v=mqvIklJzmKE&amp;ab_channel=%D0%86%D0%BD%D1%81%D1%82%D0%B8%D1%82%D1%83%D1%82%D0%BF%D1%96%D1%81%D0%BB%D1%8F%D0%B4%D0%B8%D0%BF%D0%BB%D0%BE%D0%BC%D0%BD%D0%BE%D1%97%D0%BE%D1%81%D0%B2%D1%96%D1%82%D0%B8</a:t>
            </a:r>
            <a:endParaRPr lang="uk-UA" u="sng" dirty="0" smtClean="0"/>
          </a:p>
          <a:p>
            <a:r>
              <a:rPr lang="en-US" u="sng" dirty="0" smtClean="0">
                <a:hlinkClick r:id="rId5"/>
              </a:rPr>
              <a:t>https://narodna-osvita.com.ua/924--9-tehnologya-vipilyuvannya-lobzikom.html</a:t>
            </a:r>
            <a:endParaRPr lang="uk-UA" u="sng" dirty="0" smtClean="0"/>
          </a:p>
          <a:p>
            <a:endParaRPr lang="uk-UA" u="sng" dirty="0" smtClean="0"/>
          </a:p>
          <a:p>
            <a:endParaRPr lang="uk-UA" u="sng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Завдання уроку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Вчитися  виготовляти  рухому іграшку з фанери.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Ознайомитися з послідовністю виготовлення іграшки.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Засвоїти правила роботи з лобзиком.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Ознайомити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шл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фуванням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деталей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прийомами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обробки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заготовок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правилами користування інструментом.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Рухомі іграшки своїми руками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38642" cy="4525963"/>
          </a:xfrm>
        </p:spPr>
        <p:txBody>
          <a:bodyPr>
            <a:normAutofit lnSpcReduction="10000"/>
          </a:bodyPr>
          <a:lstStyle/>
          <a:p>
            <a:r>
              <a:rPr lang="ru-RU" sz="2400" b="1" dirty="0" err="1" smtClean="0">
                <a:solidFill>
                  <a:srgbClr val="0070C0"/>
                </a:solidFill>
              </a:rPr>
              <a:t>Іграшка</a:t>
            </a:r>
            <a:r>
              <a:rPr lang="ru-RU" sz="2400" b="1" dirty="0" smtClean="0">
                <a:solidFill>
                  <a:srgbClr val="0070C0"/>
                </a:solidFill>
              </a:rPr>
              <a:t> «Накинь </a:t>
            </a:r>
            <a:r>
              <a:rPr lang="ru-RU" sz="2400" b="1" dirty="0" err="1" smtClean="0">
                <a:solidFill>
                  <a:srgbClr val="0070C0"/>
                </a:solidFill>
              </a:rPr>
              <a:t>кільце</a:t>
            </a:r>
            <a:r>
              <a:rPr lang="ru-RU" sz="2400" b="1" dirty="0" smtClean="0">
                <a:solidFill>
                  <a:srgbClr val="0070C0"/>
                </a:solidFill>
              </a:rPr>
              <a:t>»</a:t>
            </a:r>
          </a:p>
          <a:p>
            <a:r>
              <a:rPr lang="uk-UA" sz="2400" b="1" i="1" dirty="0" smtClean="0">
                <a:solidFill>
                  <a:srgbClr val="00B0F0"/>
                </a:solidFill>
              </a:rPr>
              <a:t>Матеріали</a:t>
            </a:r>
            <a:r>
              <a:rPr lang="en-US" sz="2400" b="1" i="1" dirty="0" smtClean="0">
                <a:solidFill>
                  <a:srgbClr val="00B0F0"/>
                </a:solidFill>
              </a:rPr>
              <a:t>:</a:t>
            </a:r>
            <a:endParaRPr lang="uk-UA" sz="2400" b="1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uk-UA" dirty="0" smtClean="0"/>
              <a:t>    тонка  фанера, олівець, </a:t>
            </a:r>
          </a:p>
          <a:p>
            <a:pPr>
              <a:buNone/>
            </a:pPr>
            <a:r>
              <a:rPr lang="uk-UA" dirty="0" smtClean="0"/>
              <a:t>    нитка (тонкий шнур), кольоровий папір, або фарби для оздоблення, копіювальний папір.</a:t>
            </a:r>
          </a:p>
          <a:p>
            <a:pPr>
              <a:buNone/>
            </a:pPr>
            <a:r>
              <a:rPr lang="uk-UA" dirty="0" smtClean="0">
                <a:solidFill>
                  <a:srgbClr val="00B0F0"/>
                </a:solidFill>
              </a:rPr>
              <a:t>    </a:t>
            </a:r>
            <a:r>
              <a:rPr lang="uk-UA" sz="2400" b="1" i="1" dirty="0" smtClean="0">
                <a:solidFill>
                  <a:srgbClr val="00B0F0"/>
                </a:solidFill>
              </a:rPr>
              <a:t>Інструменти</a:t>
            </a:r>
            <a:r>
              <a:rPr lang="en-US" sz="2400" b="1" i="1" dirty="0" smtClean="0"/>
              <a:t>:</a:t>
            </a:r>
            <a:r>
              <a:rPr lang="uk-UA" dirty="0" smtClean="0"/>
              <a:t> лобзик, шліфувальний папір, випалювач, циркуль. </a:t>
            </a:r>
            <a:endParaRPr lang="ru-RU" dirty="0"/>
          </a:p>
        </p:txBody>
      </p:sp>
      <p:pic>
        <p:nvPicPr>
          <p:cNvPr id="20482" name="Picture 2" descr="C:\Users\valen\Desktop\5кл. Трудове навч.  Дистанційно\lobzikom-iz-fanery-11.2.jpg"/>
          <p:cNvPicPr>
            <a:picLocks noChangeAspect="1" noChangeArrowheads="1"/>
          </p:cNvPicPr>
          <p:nvPr/>
        </p:nvPicPr>
        <p:blipFill>
          <a:blip r:embed="rId2"/>
          <a:srcRect l="2500" t="2813" r="2499" b="9062"/>
          <a:stretch>
            <a:fillRect/>
          </a:stretch>
        </p:blipFill>
        <p:spPr bwMode="auto">
          <a:xfrm>
            <a:off x="428596" y="1500174"/>
            <a:ext cx="3857652" cy="4771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00132"/>
          </a:xfrm>
        </p:spPr>
        <p:txBody>
          <a:bodyPr>
            <a:noAutofit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err="1" smtClean="0">
                <a:solidFill>
                  <a:srgbClr val="0070C0"/>
                </a:solidFill>
              </a:rPr>
              <a:t>Послідовність</a:t>
            </a:r>
            <a:r>
              <a:rPr lang="ru-RU" sz="3600" dirty="0" smtClean="0">
                <a:solidFill>
                  <a:srgbClr val="0070C0"/>
                </a:solidFill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</a:rPr>
              <a:t>виготовлення</a:t>
            </a:r>
            <a:r>
              <a:rPr lang="ru-RU" sz="3600" dirty="0" smtClean="0">
                <a:solidFill>
                  <a:srgbClr val="0070C0"/>
                </a:solidFill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</a:rPr>
              <a:t>іграшки</a:t>
            </a:r>
            <a:r>
              <a:rPr lang="ru-RU" sz="3600" dirty="0" smtClean="0">
                <a:solidFill>
                  <a:srgbClr val="0070C0"/>
                </a:solidFill>
              </a:rPr>
              <a:t> «Накинь </a:t>
            </a:r>
            <a:r>
              <a:rPr lang="ru-RU" sz="3600" dirty="0" err="1" smtClean="0">
                <a:solidFill>
                  <a:srgbClr val="0070C0"/>
                </a:solidFill>
              </a:rPr>
              <a:t>кільце</a:t>
            </a:r>
            <a:r>
              <a:rPr lang="ru-RU" sz="4000" dirty="0" smtClean="0">
                <a:solidFill>
                  <a:srgbClr val="0070C0"/>
                </a:solidFill>
              </a:rPr>
              <a:t>»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1.    Перевести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основної</a:t>
            </a:r>
            <a:r>
              <a:rPr lang="ru-RU" dirty="0" smtClean="0"/>
              <a:t> </a:t>
            </a:r>
            <a:r>
              <a:rPr lang="ru-RU" dirty="0" err="1" smtClean="0"/>
              <a:t>іграшки</a:t>
            </a:r>
            <a:r>
              <a:rPr lang="ru-RU" dirty="0" smtClean="0"/>
              <a:t> на фанеру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копіювального</a:t>
            </a:r>
            <a:r>
              <a:rPr lang="ru-RU" dirty="0" smtClean="0"/>
              <a:t> </a:t>
            </a:r>
            <a:r>
              <a:rPr lang="ru-RU" dirty="0" err="1" smtClean="0"/>
              <a:t>паперу</a:t>
            </a:r>
            <a:r>
              <a:rPr lang="ru-RU" dirty="0" smtClean="0"/>
              <a:t>. </a:t>
            </a:r>
            <a:r>
              <a:rPr lang="ru-RU" dirty="0" err="1" smtClean="0"/>
              <a:t>Враховувати</a:t>
            </a:r>
            <a:r>
              <a:rPr lang="ru-RU" dirty="0" smtClean="0"/>
              <a:t> </a:t>
            </a:r>
            <a:r>
              <a:rPr lang="ru-RU" dirty="0" err="1" smtClean="0"/>
              <a:t>економне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матеріалу</a:t>
            </a:r>
            <a:r>
              <a:rPr lang="ru-RU" dirty="0" smtClean="0"/>
              <a:t>. </a:t>
            </a:r>
          </a:p>
          <a:p>
            <a:pPr fontAlgn="base"/>
            <a:r>
              <a:rPr lang="ru-RU" dirty="0" smtClean="0"/>
              <a:t>2. </a:t>
            </a:r>
            <a:r>
              <a:rPr lang="ru-RU" dirty="0" err="1" smtClean="0"/>
              <a:t>Накреслити</a:t>
            </a:r>
            <a:r>
              <a:rPr lang="ru-RU" dirty="0" smtClean="0"/>
              <a:t> </a:t>
            </a:r>
            <a:r>
              <a:rPr lang="ru-RU" dirty="0" err="1" smtClean="0"/>
              <a:t>кільце</a:t>
            </a:r>
            <a:r>
              <a:rPr lang="ru-RU" dirty="0" smtClean="0"/>
              <a:t> 70 мм (</a:t>
            </a:r>
            <a:r>
              <a:rPr lang="ru-RU" dirty="0" err="1" smtClean="0"/>
              <a:t>зовнішний</a:t>
            </a:r>
            <a:r>
              <a:rPr lang="ru-RU" dirty="0" smtClean="0"/>
              <a:t> </a:t>
            </a:r>
            <a:r>
              <a:rPr lang="ru-RU" dirty="0" err="1" smtClean="0"/>
              <a:t>діаметр</a:t>
            </a:r>
            <a:r>
              <a:rPr lang="ru-RU" dirty="0" smtClean="0"/>
              <a:t>) </a:t>
            </a:r>
            <a:r>
              <a:rPr lang="ru-RU" dirty="0" err="1" smtClean="0"/>
              <a:t>і</a:t>
            </a:r>
            <a:r>
              <a:rPr lang="ru-RU" dirty="0" smtClean="0"/>
              <a:t> 50 мм (</a:t>
            </a:r>
            <a:r>
              <a:rPr lang="ru-RU" dirty="0" err="1" smtClean="0"/>
              <a:t>внутрішній</a:t>
            </a:r>
            <a:r>
              <a:rPr lang="ru-RU" dirty="0" smtClean="0"/>
              <a:t>). Ми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вчимося</a:t>
            </a:r>
            <a:r>
              <a:rPr lang="ru-RU" dirty="0" smtClean="0"/>
              <a:t> </a:t>
            </a:r>
            <a:r>
              <a:rPr lang="ru-RU" dirty="0" err="1" smtClean="0"/>
              <a:t>креслити</a:t>
            </a:r>
            <a:r>
              <a:rPr lang="ru-RU" dirty="0" smtClean="0"/>
              <a:t> в </a:t>
            </a:r>
            <a:r>
              <a:rPr lang="ru-RU" dirty="0" err="1" smtClean="0"/>
              <a:t>зошиті</a:t>
            </a:r>
            <a:r>
              <a:rPr lang="ru-RU" dirty="0" smtClean="0"/>
              <a:t> за правилами, а </a:t>
            </a:r>
            <a:r>
              <a:rPr lang="ru-RU" dirty="0" err="1" smtClean="0"/>
              <a:t>потім</a:t>
            </a:r>
            <a:r>
              <a:rPr lang="ru-RU" dirty="0" smtClean="0"/>
              <a:t> - циркулем </a:t>
            </a:r>
            <a:r>
              <a:rPr lang="ru-RU" dirty="0" err="1" smtClean="0"/>
              <a:t>відразу</a:t>
            </a:r>
            <a:r>
              <a:rPr lang="ru-RU" dirty="0" smtClean="0"/>
              <a:t> на </a:t>
            </a:r>
            <a:r>
              <a:rPr lang="ru-RU" dirty="0" err="1" smtClean="0"/>
              <a:t>фанері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Послідовність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виготовлення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іграшки</a:t>
            </a:r>
            <a:r>
              <a:rPr lang="ru-RU" dirty="0" smtClean="0">
                <a:solidFill>
                  <a:srgbClr val="0070C0"/>
                </a:solidFill>
              </a:rPr>
              <a:t> «Накинь </a:t>
            </a:r>
            <a:r>
              <a:rPr lang="ru-RU" dirty="0" err="1" smtClean="0">
                <a:solidFill>
                  <a:srgbClr val="0070C0"/>
                </a:solidFill>
              </a:rPr>
              <a:t>кільце</a:t>
            </a:r>
            <a:r>
              <a:rPr lang="ru-RU" dirty="0" smtClean="0">
                <a:solidFill>
                  <a:srgbClr val="0070C0"/>
                </a:solidFill>
              </a:rPr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000" dirty="0" smtClean="0"/>
              <a:t> 3.  </a:t>
            </a:r>
            <a:r>
              <a:rPr lang="ru-RU" sz="2000" dirty="0" err="1" smtClean="0"/>
              <a:t>Випиляти</a:t>
            </a:r>
            <a:r>
              <a:rPr lang="ru-RU" sz="2000" dirty="0" smtClean="0"/>
              <a:t> по контуру лобзиком. </a:t>
            </a:r>
            <a:r>
              <a:rPr lang="ru-RU" sz="2000" dirty="0" err="1" smtClean="0"/>
              <a:t>Слідкувати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контурна</a:t>
            </a:r>
            <a:r>
              <a:rPr lang="ru-RU" sz="2000" dirty="0" smtClean="0"/>
              <a:t> </a:t>
            </a:r>
            <a:r>
              <a:rPr lang="ru-RU" sz="2000" dirty="0" err="1" smtClean="0"/>
              <a:t>лінія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залишалася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деталі</a:t>
            </a:r>
            <a:r>
              <a:rPr lang="ru-RU" sz="2000" dirty="0" smtClean="0"/>
              <a:t>.</a:t>
            </a:r>
          </a:p>
          <a:p>
            <a:pPr fontAlgn="base">
              <a:buNone/>
            </a:pPr>
            <a:r>
              <a:rPr lang="uk-UA" sz="2000" dirty="0" smtClean="0"/>
              <a:t>		При випилюванні намагайтеся не нахиляти лобзик, тримаєте його вертикально, вільною рукою повертайте фанеру з малюнком так, щоб лінія малюнку підходила під пилочку, а не навпаки, причому пилочка повинна увесь час знаходитися в круглому отворі фіксуючої дощечки. </a:t>
            </a:r>
            <a:r>
              <a:rPr lang="ru-RU" sz="2000" dirty="0" smtClean="0"/>
              <a:t>При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крутих</a:t>
            </a:r>
            <a:r>
              <a:rPr lang="ru-RU" sz="2000" dirty="0" smtClean="0"/>
              <a:t> поворотах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зробити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спеціальні</a:t>
            </a:r>
            <a:r>
              <a:rPr lang="ru-RU" sz="2000" dirty="0" smtClean="0"/>
              <a:t> </a:t>
            </a:r>
            <a:r>
              <a:rPr lang="ru-RU" sz="2000" dirty="0" err="1" smtClean="0"/>
              <a:t>рухи</a:t>
            </a:r>
            <a:r>
              <a:rPr lang="ru-RU" sz="2000" dirty="0" smtClean="0"/>
              <a:t> лобзиком, не </a:t>
            </a:r>
            <a:r>
              <a:rPr lang="ru-RU" sz="2000" dirty="0" err="1" smtClean="0"/>
              <a:t>натискаючи</a:t>
            </a:r>
            <a:r>
              <a:rPr lang="ru-RU" sz="2000" dirty="0" smtClean="0"/>
              <a:t> на пилочку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поступово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повертаючи</a:t>
            </a:r>
            <a:r>
              <a:rPr lang="ru-RU" sz="2000" dirty="0" smtClean="0"/>
              <a:t> фанеру. </a:t>
            </a:r>
          </a:p>
          <a:p>
            <a:pPr fontAlgn="base"/>
            <a:endParaRPr lang="ru-RU" sz="2200" dirty="0" smtClean="0"/>
          </a:p>
          <a:p>
            <a:pPr fontAlgn="base"/>
            <a:endParaRPr lang="ru-RU" sz="2200" i="1" dirty="0"/>
          </a:p>
        </p:txBody>
      </p:sp>
      <p:pic>
        <p:nvPicPr>
          <p:cNvPr id="4" name="Рисунок 3" descr="Технологія роботи лобзико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00570"/>
            <a:ext cx="421958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Презентація &amp;quot; Прийоми пиляння лобзиком&amp;quot; | Презентація. Трудове навчання"/>
          <p:cNvPicPr>
            <a:picLocks noChangeAspect="1" noChangeArrowheads="1"/>
          </p:cNvPicPr>
          <p:nvPr/>
        </p:nvPicPr>
        <p:blipFill>
          <a:blip r:embed="rId3"/>
          <a:srcRect l="13477" t="31250" r="24413" b="5208"/>
          <a:stretch>
            <a:fillRect/>
          </a:stretch>
        </p:blipFill>
        <p:spPr bwMode="auto">
          <a:xfrm>
            <a:off x="714348" y="4572008"/>
            <a:ext cx="3071834" cy="1767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356" y="274638"/>
            <a:ext cx="6829444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Правила  при </a:t>
            </a:r>
            <a:r>
              <a:rPr lang="ru-RU" b="1" dirty="0" err="1" smtClean="0">
                <a:solidFill>
                  <a:srgbClr val="0070C0"/>
                </a:solidFill>
              </a:rPr>
              <a:t>роботі</a:t>
            </a:r>
            <a:r>
              <a:rPr lang="ru-RU" b="1" dirty="0" smtClean="0">
                <a:solidFill>
                  <a:srgbClr val="0070C0"/>
                </a:solidFill>
              </a:rPr>
              <a:t> лобзиком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174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b="1" dirty="0" smtClean="0"/>
              <a:t> </a:t>
            </a:r>
            <a:endParaRPr lang="ru-RU" dirty="0" smtClean="0"/>
          </a:p>
          <a:p>
            <a:r>
              <a:rPr lang="ru-RU" dirty="0" smtClean="0"/>
              <a:t>1. </a:t>
            </a:r>
            <a:r>
              <a:rPr lang="ru-RU" sz="2600" dirty="0" smtClean="0"/>
              <a:t>У </a:t>
            </a:r>
            <a:r>
              <a:rPr lang="ru-RU" sz="2600" dirty="0" err="1" smtClean="0"/>
              <a:t>процесі</a:t>
            </a:r>
            <a:r>
              <a:rPr lang="ru-RU" sz="2600" dirty="0" smtClean="0"/>
              <a:t> </a:t>
            </a:r>
            <a:r>
              <a:rPr lang="ru-RU" sz="2600" dirty="0" err="1" smtClean="0"/>
              <a:t>роботи</a:t>
            </a:r>
            <a:r>
              <a:rPr lang="ru-RU" sz="2600" dirty="0" smtClean="0"/>
              <a:t> </a:t>
            </a:r>
            <a:r>
              <a:rPr lang="ru-RU" sz="2600" dirty="0" err="1" smtClean="0"/>
              <a:t>слід</a:t>
            </a:r>
            <a:r>
              <a:rPr lang="ru-RU" sz="2600" dirty="0" smtClean="0"/>
              <a:t> </a:t>
            </a:r>
            <a:r>
              <a:rPr lang="ru-RU" sz="2600" dirty="0" err="1" smtClean="0"/>
              <a:t>сидіти</a:t>
            </a:r>
            <a:r>
              <a:rPr lang="ru-RU" sz="2600" dirty="0" smtClean="0"/>
              <a:t>(</a:t>
            </a:r>
            <a:r>
              <a:rPr lang="ru-RU" sz="2600" dirty="0" err="1" smtClean="0"/>
              <a:t>стояти</a:t>
            </a:r>
            <a:r>
              <a:rPr lang="ru-RU" sz="2600" dirty="0" smtClean="0"/>
              <a:t>) прямо.</a:t>
            </a:r>
          </a:p>
          <a:p>
            <a:r>
              <a:rPr lang="ru-RU" sz="2600" dirty="0" smtClean="0"/>
              <a:t>2. Лобзик </a:t>
            </a:r>
            <a:r>
              <a:rPr lang="ru-RU" sz="2600" dirty="0" err="1" smtClean="0"/>
              <a:t>слід</a:t>
            </a:r>
            <a:r>
              <a:rPr lang="ru-RU" sz="2600" dirty="0" smtClean="0"/>
              <a:t> </a:t>
            </a:r>
            <a:r>
              <a:rPr lang="ru-RU" sz="2600" dirty="0" err="1" smtClean="0"/>
              <a:t>тримати</a:t>
            </a:r>
            <a:r>
              <a:rPr lang="ru-RU" sz="2600" dirty="0" smtClean="0"/>
              <a:t> перпендикулярно до </a:t>
            </a:r>
            <a:r>
              <a:rPr lang="ru-RU" sz="2600" dirty="0" err="1" smtClean="0"/>
              <a:t>фанери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3. </a:t>
            </a:r>
            <a:r>
              <a:rPr lang="ru-RU" sz="2600" dirty="0" err="1" smtClean="0"/>
              <a:t>Пиляти</a:t>
            </a:r>
            <a:r>
              <a:rPr lang="ru-RU" sz="2600" dirty="0" smtClean="0"/>
              <a:t> </a:t>
            </a:r>
            <a:r>
              <a:rPr lang="ru-RU" sz="2600" dirty="0" err="1" smtClean="0"/>
              <a:t>рівномірно</a:t>
            </a:r>
            <a:r>
              <a:rPr lang="ru-RU" sz="2600" dirty="0" smtClean="0"/>
              <a:t>, </a:t>
            </a:r>
            <a:r>
              <a:rPr lang="ru-RU" sz="2600" dirty="0" err="1" smtClean="0"/>
              <a:t>виконуючи</a:t>
            </a:r>
            <a:r>
              <a:rPr lang="ru-RU" sz="2600" dirty="0" smtClean="0"/>
              <a:t> </a:t>
            </a:r>
            <a:r>
              <a:rPr lang="ru-RU" sz="2600" dirty="0" err="1" smtClean="0"/>
              <a:t>рухи</a:t>
            </a:r>
            <a:r>
              <a:rPr lang="ru-RU" sz="2600" dirty="0" smtClean="0"/>
              <a:t> вверх-вниз, не </a:t>
            </a:r>
            <a:r>
              <a:rPr lang="ru-RU" sz="2600" dirty="0" err="1" smtClean="0"/>
              <a:t>натискаючи</a:t>
            </a:r>
            <a:r>
              <a:rPr lang="ru-RU" sz="2600" dirty="0" smtClean="0"/>
              <a:t> сильно на пилочку, </a:t>
            </a:r>
            <a:r>
              <a:rPr lang="ru-RU" sz="2600" dirty="0" err="1" smtClean="0"/>
              <a:t>щоб</a:t>
            </a:r>
            <a:r>
              <a:rPr lang="ru-RU" sz="2600" dirty="0" smtClean="0"/>
              <a:t> вона не </a:t>
            </a:r>
            <a:r>
              <a:rPr lang="ru-RU" sz="2600" dirty="0" err="1" smtClean="0"/>
              <a:t>зламалася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4. Через </a:t>
            </a:r>
            <a:r>
              <a:rPr lang="ru-RU" sz="2600" dirty="0" err="1" smtClean="0"/>
              <a:t>кожні</a:t>
            </a:r>
            <a:r>
              <a:rPr lang="ru-RU" sz="2600" dirty="0" smtClean="0"/>
              <a:t> 15-20 </a:t>
            </a:r>
            <a:r>
              <a:rPr lang="ru-RU" sz="2600" dirty="0" err="1" smtClean="0"/>
              <a:t>хв</a:t>
            </a:r>
            <a:r>
              <a:rPr lang="ru-RU" sz="2600" dirty="0" smtClean="0"/>
              <a:t>. </a:t>
            </a:r>
            <a:r>
              <a:rPr lang="ru-RU" sz="2600" dirty="0" err="1" smtClean="0"/>
              <a:t>робити</a:t>
            </a:r>
            <a:r>
              <a:rPr lang="ru-RU" sz="2600" dirty="0" smtClean="0"/>
              <a:t> перерву.</a:t>
            </a:r>
          </a:p>
          <a:p>
            <a:r>
              <a:rPr lang="ru-RU" sz="2600" dirty="0" err="1" smtClean="0"/>
              <a:t>Спочатку</a:t>
            </a:r>
            <a:r>
              <a:rPr lang="ru-RU" sz="2600" dirty="0" smtClean="0"/>
              <a:t> </a:t>
            </a:r>
            <a:r>
              <a:rPr lang="ru-RU" sz="2600" dirty="0" err="1" smtClean="0"/>
              <a:t>випилюють</a:t>
            </a:r>
            <a:r>
              <a:rPr lang="ru-RU" sz="2600" dirty="0" smtClean="0"/>
              <a:t> </a:t>
            </a:r>
            <a:r>
              <a:rPr lang="ru-RU" sz="2600" dirty="0" err="1" smtClean="0"/>
              <a:t>внутрішній</a:t>
            </a:r>
            <a:r>
              <a:rPr lang="ru-RU" sz="2600" dirty="0" smtClean="0"/>
              <a:t> контур, а </a:t>
            </a:r>
            <a:r>
              <a:rPr lang="ru-RU" sz="2600" dirty="0" err="1" smtClean="0"/>
              <a:t>потім</a:t>
            </a:r>
            <a:r>
              <a:rPr lang="ru-RU" sz="2600" dirty="0" smtClean="0"/>
              <a:t> - </a:t>
            </a:r>
            <a:r>
              <a:rPr lang="ru-RU" sz="2600" dirty="0" err="1" smtClean="0"/>
              <a:t>зовнішній</a:t>
            </a:r>
            <a:r>
              <a:rPr lang="ru-RU" sz="2600" dirty="0" smtClean="0"/>
              <a:t>.</a:t>
            </a:r>
          </a:p>
          <a:p>
            <a:r>
              <a:rPr lang="uk-UA" sz="2600" dirty="0" smtClean="0"/>
              <a:t>Дотримуватися правил безпеки при роботі.</a:t>
            </a:r>
            <a:endParaRPr lang="ru-RU" sz="2600" dirty="0" smtClean="0"/>
          </a:p>
          <a:p>
            <a:endParaRPr lang="ru-RU" dirty="0"/>
          </a:p>
        </p:txBody>
      </p:sp>
      <p:pic>
        <p:nvPicPr>
          <p:cNvPr id="21506" name="Picture 2" descr="Особливості процесу пиляння лобзиком » Народна Освіт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71942"/>
            <a:ext cx="3786214" cy="2532056"/>
          </a:xfrm>
          <a:prstGeom prst="rect">
            <a:avLst/>
          </a:prstGeom>
          <a:noFill/>
        </p:spPr>
      </p:pic>
      <p:pic>
        <p:nvPicPr>
          <p:cNvPr id="21508" name="Picture 4" descr="Особливості процесу пиляння лобзиком » Народна Освіт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143380"/>
            <a:ext cx="3786214" cy="2286432"/>
          </a:xfrm>
          <a:prstGeom prst="rect">
            <a:avLst/>
          </a:prstGeom>
          <a:noFill/>
        </p:spPr>
      </p:pic>
      <p:pic>
        <p:nvPicPr>
          <p:cNvPr id="21510" name="Picture 6" descr="Розмічання та виготовлення деталей виробу – ялинкова прикраса | Конспект.  Трудове навчанн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214290"/>
            <a:ext cx="1643042" cy="161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Послідовність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виготовлення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іграшки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401080" cy="3257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 smtClean="0"/>
              <a:t>4.  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випилювання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кільця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треба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дрилем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просвердлити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отвір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вставити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туди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пилочку.(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Свердлить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вчитель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Зачистити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випиляні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деталі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           Випиляні деталі старанно обробляють наждачним папером спочатку крупнозернистим, а потім дрібнозернистим. Кути,овали та круглі отвори у внутрішніх вирізах зачищають дрібними напилками (надфілями), їх купують в інструментальних магазинах. Надфілі можна замінити наждачним папером, який скручують у трубочку або наклеюють на круглу і плоску палички.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" descr="C:\Users\valen\Desktop\5кл. Трудове навч.  Дистанційно\vypilivanie-iz-fanery-11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411240"/>
            <a:ext cx="3262347" cy="2446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Скругленный прямоугольник 5"/>
          <p:cNvSpPr/>
          <p:nvPr/>
        </p:nvSpPr>
        <p:spPr>
          <a:xfrm>
            <a:off x="5286380" y="5929330"/>
            <a:ext cx="1000132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 </a:t>
            </a:r>
            <a:r>
              <a:rPr lang="ru-RU" dirty="0" err="1" smtClean="0"/>
              <a:t>Оздоблюємо</a:t>
            </a:r>
            <a:r>
              <a:rPr lang="ru-RU" dirty="0" smtClean="0"/>
              <a:t> </a:t>
            </a:r>
            <a:r>
              <a:rPr lang="ru-RU" dirty="0" err="1" smtClean="0"/>
              <a:t>іграшку</a:t>
            </a:r>
            <a:r>
              <a:rPr lang="ru-RU" dirty="0" smtClean="0"/>
              <a:t>. </a:t>
            </a:r>
            <a:r>
              <a:rPr lang="ru-RU" dirty="0" err="1" smtClean="0"/>
              <a:t>Використовуємо</a:t>
            </a:r>
            <a:r>
              <a:rPr lang="ru-RU" dirty="0" smtClean="0"/>
              <a:t> </a:t>
            </a:r>
            <a:r>
              <a:rPr lang="ru-RU" dirty="0" err="1" smtClean="0"/>
              <a:t>двостороннє</a:t>
            </a:r>
            <a:r>
              <a:rPr lang="ru-RU" dirty="0" smtClean="0"/>
              <a:t> </a:t>
            </a:r>
            <a:r>
              <a:rPr lang="ru-RU" dirty="0" err="1" smtClean="0"/>
              <a:t>оздоблення</a:t>
            </a:r>
            <a:r>
              <a:rPr lang="ru-RU" dirty="0" smtClean="0"/>
              <a:t>. </a:t>
            </a:r>
            <a:r>
              <a:rPr lang="ru-RU" dirty="0" err="1" smtClean="0"/>
              <a:t>Контурні</a:t>
            </a:r>
            <a:r>
              <a:rPr lang="ru-RU" dirty="0" smtClean="0"/>
              <a:t> </a:t>
            </a:r>
            <a:r>
              <a:rPr lang="ru-RU" dirty="0" err="1" smtClean="0"/>
              <a:t>лінії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випалювачем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6.    </a:t>
            </a:r>
            <a:r>
              <a:rPr lang="ru-RU" dirty="0" err="1" smtClean="0"/>
              <a:t>Просвердлити</a:t>
            </a:r>
            <a:r>
              <a:rPr lang="ru-RU" dirty="0" smtClean="0"/>
              <a:t> </a:t>
            </a:r>
            <a:r>
              <a:rPr lang="ru-RU" dirty="0" err="1" smtClean="0"/>
              <a:t>отвір</a:t>
            </a:r>
            <a:r>
              <a:rPr lang="ru-RU" dirty="0" smtClean="0"/>
              <a:t> в </a:t>
            </a:r>
            <a:r>
              <a:rPr lang="ru-RU" dirty="0" err="1" smtClean="0"/>
              <a:t>носі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прив`язати</a:t>
            </a:r>
            <a:r>
              <a:rPr lang="ru-RU" dirty="0" smtClean="0"/>
              <a:t> </a:t>
            </a:r>
            <a:r>
              <a:rPr lang="ru-RU" dirty="0" err="1" smtClean="0"/>
              <a:t>мотузочку</a:t>
            </a:r>
            <a:r>
              <a:rPr lang="ru-RU" dirty="0" smtClean="0"/>
              <a:t> до носа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кільця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2049" name="Picture 1" descr="C:\Users\valen\Desktop\5кл. Трудове навч.  Дистанційно\iz-faneri-svoimi-rukami-11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143380"/>
            <a:ext cx="3238523" cy="24288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4000496" y="5786454"/>
            <a:ext cx="1000132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Практична робота</a:t>
            </a:r>
            <a:endParaRPr lang="ru-RU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 </a:t>
            </a:r>
            <a:r>
              <a:rPr lang="uk-UA" sz="2000" dirty="0" smtClean="0"/>
              <a:t>Виготовляємо іграшку</a:t>
            </a:r>
            <a:r>
              <a:rPr lang="ru-RU" sz="2000" b="1" dirty="0" smtClean="0">
                <a:solidFill>
                  <a:srgbClr val="0070C0"/>
                </a:solidFill>
              </a:rPr>
              <a:t> «Накинь </a:t>
            </a:r>
            <a:r>
              <a:rPr lang="ru-RU" sz="2000" b="1" dirty="0" err="1" smtClean="0">
                <a:solidFill>
                  <a:srgbClr val="0070C0"/>
                </a:solidFill>
              </a:rPr>
              <a:t>кільце</a:t>
            </a:r>
            <a:r>
              <a:rPr lang="ru-RU" sz="2000" b="1" dirty="0" smtClean="0">
                <a:solidFill>
                  <a:srgbClr val="0070C0"/>
                </a:solidFill>
              </a:rPr>
              <a:t>» </a:t>
            </a:r>
            <a:r>
              <a:rPr lang="ru-RU" sz="2000" dirty="0" err="1" smtClean="0"/>
              <a:t>з</a:t>
            </a:r>
            <a:r>
              <a:rPr lang="ru-RU" sz="2000" dirty="0" smtClean="0"/>
              <a:t> картону.</a:t>
            </a:r>
          </a:p>
          <a:p>
            <a:r>
              <a:rPr lang="uk-UA" sz="2000" dirty="0" smtClean="0"/>
              <a:t>1. Роздрукувати (намалювати на папері) голову казкового героя з довгим носом. Вирізати. Отримуємо шаблон.</a:t>
            </a:r>
          </a:p>
          <a:p>
            <a:r>
              <a:rPr lang="uk-UA" sz="2000" dirty="0" smtClean="0"/>
              <a:t>2.Обводимо шаблон на картоні. Вирізаємо.</a:t>
            </a:r>
          </a:p>
          <a:p>
            <a:r>
              <a:rPr lang="uk-UA" sz="2000" dirty="0" smtClean="0"/>
              <a:t>3. На картоні за допомогою циркуля креслимо два кола ( діаметром</a:t>
            </a:r>
          </a:p>
          <a:p>
            <a:r>
              <a:rPr lang="ru-RU" sz="2000" dirty="0" smtClean="0"/>
              <a:t> 70 мм </a:t>
            </a:r>
            <a:r>
              <a:rPr lang="ru-RU" sz="2000" dirty="0" err="1" smtClean="0"/>
              <a:t>зовнішний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діаметр</a:t>
            </a:r>
            <a:r>
              <a:rPr lang="ru-RU" sz="2000" dirty="0" smtClean="0"/>
              <a:t>) </a:t>
            </a:r>
            <a:r>
              <a:rPr lang="ru-RU" sz="2000" dirty="0" err="1" smtClean="0"/>
              <a:t>і</a:t>
            </a:r>
            <a:r>
              <a:rPr lang="ru-RU" sz="2000" dirty="0" smtClean="0"/>
              <a:t> 50 мм (</a:t>
            </a:r>
            <a:r>
              <a:rPr lang="ru-RU" sz="2000" dirty="0" err="1" smtClean="0"/>
              <a:t>внутрішній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діаметр</a:t>
            </a:r>
            <a:r>
              <a:rPr lang="ru-RU" sz="2000" dirty="0" smtClean="0"/>
              <a:t>), </a:t>
            </a:r>
            <a:r>
              <a:rPr lang="ru-RU" sz="2000" dirty="0" err="1" smtClean="0"/>
              <a:t>отримуємо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кільце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4. Виконуємо оздоблення  (на свій смак).</a:t>
            </a:r>
          </a:p>
          <a:p>
            <a:r>
              <a:rPr lang="uk-UA" sz="2000" dirty="0" smtClean="0"/>
              <a:t>5.</a:t>
            </a:r>
            <a:r>
              <a:rPr lang="ru-RU" sz="2000" dirty="0" smtClean="0"/>
              <a:t>  </a:t>
            </a:r>
            <a:r>
              <a:rPr lang="ru-RU" sz="2000" dirty="0" err="1" smtClean="0"/>
              <a:t>Проколюємо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отвір</a:t>
            </a:r>
            <a:r>
              <a:rPr lang="ru-RU" sz="2000" dirty="0" smtClean="0"/>
              <a:t> в </a:t>
            </a:r>
            <a:r>
              <a:rPr lang="ru-RU" sz="2000" dirty="0" err="1" smtClean="0"/>
              <a:t>носі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прив`язуємо</a:t>
            </a:r>
            <a:r>
              <a:rPr lang="ru-RU" sz="2000" dirty="0" smtClean="0"/>
              <a:t>  нитку,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шнур  до носа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кільця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</TotalTime>
  <Words>317</Words>
  <PresentationFormat>Экран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Виконання технологічних операцій відповідно до обраного виробу та технології його виготовлення. Способи з’єднання деталей. Правила безпечної праці.</vt:lpstr>
      <vt:lpstr>Завдання уроку</vt:lpstr>
      <vt:lpstr>Рухомі іграшки своїми руками</vt:lpstr>
      <vt:lpstr> Послідовність виготовлення іграшки «Накинь кільце»</vt:lpstr>
      <vt:lpstr>Послідовність виготовлення іграшки «Накинь кільце»</vt:lpstr>
      <vt:lpstr>Правила  при роботі лобзиком </vt:lpstr>
      <vt:lpstr>Послідовність виготовлення іграшки</vt:lpstr>
      <vt:lpstr>Слайд 8</vt:lpstr>
      <vt:lpstr>Практична робота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27</cp:revision>
  <dcterms:created xsi:type="dcterms:W3CDTF">2022-01-26T16:37:05Z</dcterms:created>
  <dcterms:modified xsi:type="dcterms:W3CDTF">2022-01-26T19:36:40Z</dcterms:modified>
</cp:coreProperties>
</file>