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58" r:id="rId6"/>
    <p:sldId id="262" r:id="rId7"/>
    <p:sldId id="259" r:id="rId8"/>
    <p:sldId id="261" r:id="rId9"/>
    <p:sldId id="266" r:id="rId10"/>
    <p:sldId id="260" r:id="rId11"/>
    <p:sldId id="265" r:id="rId12"/>
    <p:sldId id="267" r:id="rId13"/>
    <p:sldId id="270" r:id="rId14"/>
    <p:sldId id="271" r:id="rId15"/>
    <p:sldId id="269" r:id="rId16"/>
    <p:sldId id="272" r:id="rId17"/>
    <p:sldId id="273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632" autoAdjust="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valentinakapusta55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1571613"/>
            <a:ext cx="8458200" cy="2000263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Послідовність реалізації </a:t>
            </a:r>
            <a:r>
              <a:rPr lang="uk-UA" smtClean="0"/>
              <a:t>проєкту</a:t>
            </a:r>
            <a:r>
              <a:rPr lang="uk-UA" dirty="0" smtClean="0"/>
              <a:t>. Виконання робіт відповідно до обраних технік та технологій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uk-UA" dirty="0" smtClean="0"/>
              <a:t>Навчальний модуль</a:t>
            </a:r>
          </a:p>
          <a:p>
            <a:pPr algn="ctr"/>
            <a:r>
              <a:rPr lang="uk-UA" dirty="0" smtClean="0"/>
              <a:t> </a:t>
            </a:r>
            <a:r>
              <a:rPr lang="uk-UA" dirty="0" err="1" smtClean="0"/>
              <a:t>“Краса</a:t>
            </a:r>
            <a:r>
              <a:rPr lang="uk-UA" dirty="0" smtClean="0"/>
              <a:t> і здоров</a:t>
            </a:r>
            <a:r>
              <a:rPr lang="en-US" dirty="0" smtClean="0"/>
              <a:t>’</a:t>
            </a:r>
            <a:r>
              <a:rPr lang="uk-UA" dirty="0" smtClean="0"/>
              <a:t>я”</a:t>
            </a:r>
          </a:p>
          <a:p>
            <a:pPr algn="ctr"/>
            <a:r>
              <a:rPr lang="uk-UA" dirty="0" smtClean="0"/>
              <a:t>11 клас</a:t>
            </a:r>
            <a:endParaRPr lang="ru-RU" dirty="0"/>
          </a:p>
        </p:txBody>
      </p:sp>
      <p:pic>
        <p:nvPicPr>
          <p:cNvPr id="9218" name="Picture 2" descr="Макіяж на випускний вечір - ціна на випускний макіяж. Lash.Mo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4000504"/>
            <a:ext cx="2643206" cy="26432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Як за </a:t>
            </a:r>
            <a:r>
              <a:rPr lang="ru-RU" dirty="0" err="1" smtClean="0"/>
              <a:t>допомогою</a:t>
            </a:r>
            <a:r>
              <a:rPr lang="ru-RU" dirty="0" smtClean="0"/>
              <a:t> </a:t>
            </a:r>
            <a:r>
              <a:rPr lang="ru-RU" dirty="0" err="1" smtClean="0"/>
              <a:t>макіяжу</a:t>
            </a:r>
            <a:r>
              <a:rPr lang="ru-RU" dirty="0" smtClean="0"/>
              <a:t> </a:t>
            </a:r>
            <a:r>
              <a:rPr lang="ru-RU" dirty="0" err="1" smtClean="0"/>
              <a:t>візуально</a:t>
            </a:r>
            <a:r>
              <a:rPr lang="ru-RU" dirty="0" smtClean="0"/>
              <a:t> </a:t>
            </a:r>
            <a:r>
              <a:rPr lang="ru-RU" dirty="0" err="1" smtClean="0"/>
              <a:t>змінити</a:t>
            </a:r>
            <a:r>
              <a:rPr lang="ru-RU" dirty="0" smtClean="0"/>
              <a:t> </a:t>
            </a:r>
            <a:r>
              <a:rPr lang="ru-RU" dirty="0" err="1" smtClean="0"/>
              <a:t>розріз</a:t>
            </a:r>
            <a:r>
              <a:rPr lang="ru-RU" dirty="0" smtClean="0"/>
              <a:t> очей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 err="1" smtClean="0"/>
              <a:t>ви</a:t>
            </a:r>
            <a:r>
              <a:rPr lang="ru-RU" dirty="0" smtClean="0"/>
              <a:t> </a:t>
            </a:r>
            <a:r>
              <a:rPr lang="ru-RU" dirty="0" err="1" smtClean="0"/>
              <a:t>хочете</a:t>
            </a:r>
            <a:r>
              <a:rPr lang="ru-RU" dirty="0" smtClean="0"/>
              <a:t> </a:t>
            </a:r>
            <a:r>
              <a:rPr lang="ru-RU" dirty="0" err="1" smtClean="0"/>
              <a:t>зробити</a:t>
            </a:r>
            <a:r>
              <a:rPr lang="ru-RU" dirty="0" smtClean="0"/>
              <a:t> </a:t>
            </a:r>
            <a:r>
              <a:rPr lang="ru-RU" dirty="0" err="1" smtClean="0"/>
              <a:t>круглі</a:t>
            </a:r>
            <a:r>
              <a:rPr lang="ru-RU" dirty="0" smtClean="0"/>
              <a:t> </a:t>
            </a:r>
            <a:r>
              <a:rPr lang="ru-RU" dirty="0" err="1" smtClean="0"/>
              <a:t>очі</a:t>
            </a:r>
            <a:r>
              <a:rPr lang="ru-RU" dirty="0" smtClean="0"/>
              <a:t> «</a:t>
            </a:r>
            <a:r>
              <a:rPr lang="ru-RU" dirty="0" err="1" smtClean="0"/>
              <a:t>котячими</a:t>
            </a:r>
            <a:r>
              <a:rPr lang="ru-RU" dirty="0" smtClean="0"/>
              <a:t>», то </a:t>
            </a:r>
            <a:r>
              <a:rPr lang="ru-RU" dirty="0" err="1" smtClean="0"/>
              <a:t>нанесіть</a:t>
            </a:r>
            <a:r>
              <a:rPr lang="ru-RU" dirty="0" smtClean="0"/>
              <a:t> </a:t>
            </a:r>
            <a:r>
              <a:rPr lang="ru-RU" dirty="0" err="1" smtClean="0"/>
              <a:t>тінями</a:t>
            </a:r>
            <a:r>
              <a:rPr lang="ru-RU" dirty="0" smtClean="0"/>
              <a:t> </a:t>
            </a:r>
            <a:r>
              <a:rPr lang="ru-RU" dirty="0" err="1" smtClean="0"/>
              <a:t>легкі</a:t>
            </a:r>
            <a:r>
              <a:rPr lang="ru-RU" dirty="0" smtClean="0"/>
              <a:t> штрихи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внутрішнього</a:t>
            </a:r>
            <a:r>
              <a:rPr lang="ru-RU" dirty="0" smtClean="0"/>
              <a:t> кута ока до </a:t>
            </a:r>
            <a:r>
              <a:rPr lang="ru-RU" dirty="0" err="1" smtClean="0"/>
              <a:t>зовнішнього</a:t>
            </a:r>
            <a:r>
              <a:rPr lang="ru-RU" dirty="0" smtClean="0"/>
              <a:t>. </a:t>
            </a:r>
            <a:r>
              <a:rPr lang="ru-RU" dirty="0" err="1" smtClean="0"/>
              <a:t>Додати</a:t>
            </a:r>
            <a:r>
              <a:rPr lang="ru-RU" dirty="0" smtClean="0"/>
              <a:t> </a:t>
            </a:r>
            <a:r>
              <a:rPr lang="ru-RU" dirty="0" err="1" smtClean="0"/>
              <a:t>виразності</a:t>
            </a:r>
            <a:r>
              <a:rPr lang="ru-RU" dirty="0" smtClean="0"/>
              <a:t> очам </a:t>
            </a:r>
            <a:r>
              <a:rPr lang="ru-RU" dirty="0" err="1" smtClean="0"/>
              <a:t>можна</a:t>
            </a:r>
            <a:r>
              <a:rPr lang="ru-RU" dirty="0" smtClean="0"/>
              <a:t> за </a:t>
            </a:r>
            <a:r>
              <a:rPr lang="ru-RU" dirty="0" err="1" smtClean="0"/>
              <a:t>допомогою</a:t>
            </a:r>
            <a:r>
              <a:rPr lang="ru-RU" dirty="0" smtClean="0"/>
              <a:t> </a:t>
            </a:r>
            <a:r>
              <a:rPr lang="ru-RU" dirty="0" err="1" smtClean="0"/>
              <a:t>підводки</a:t>
            </a:r>
            <a:r>
              <a:rPr lang="ru-RU" dirty="0" smtClean="0"/>
              <a:t> для очей.</a:t>
            </a:r>
          </a:p>
          <a:p>
            <a:r>
              <a:rPr lang="ru-RU" dirty="0" smtClean="0"/>
              <a:t>Для </a:t>
            </a:r>
            <a:r>
              <a:rPr lang="ru-RU" dirty="0" err="1" smtClean="0"/>
              <a:t>корегування</a:t>
            </a:r>
            <a:r>
              <a:rPr lang="ru-RU" dirty="0" smtClean="0"/>
              <a:t> </a:t>
            </a:r>
            <a:r>
              <a:rPr lang="ru-RU" dirty="0" err="1" smtClean="0"/>
              <a:t>опуклих</a:t>
            </a:r>
            <a:r>
              <a:rPr lang="ru-RU" dirty="0" smtClean="0"/>
              <a:t> очей </a:t>
            </a:r>
            <a:r>
              <a:rPr lang="ru-RU" dirty="0" err="1" smtClean="0"/>
              <a:t>рекомендують</a:t>
            </a:r>
            <a:r>
              <a:rPr lang="ru-RU" dirty="0" smtClean="0"/>
              <a:t> </a:t>
            </a:r>
            <a:r>
              <a:rPr lang="ru-RU" dirty="0" err="1" smtClean="0"/>
              <a:t>наносити</a:t>
            </a:r>
            <a:r>
              <a:rPr lang="ru-RU" dirty="0" smtClean="0"/>
              <a:t> </a:t>
            </a:r>
            <a:r>
              <a:rPr lang="ru-RU" dirty="0" err="1" smtClean="0"/>
              <a:t>тіні</a:t>
            </a:r>
            <a:r>
              <a:rPr lang="ru-RU" dirty="0" smtClean="0"/>
              <a:t> в </a:t>
            </a:r>
            <a:r>
              <a:rPr lang="ru-RU" dirty="0" err="1" smtClean="0"/>
              <a:t>напрямку</a:t>
            </a:r>
            <a:r>
              <a:rPr lang="ru-RU" dirty="0" smtClean="0"/>
              <a:t> до </a:t>
            </a:r>
            <a:r>
              <a:rPr lang="ru-RU" dirty="0" err="1" smtClean="0"/>
              <a:t>зовнішнього</a:t>
            </a:r>
            <a:r>
              <a:rPr lang="ru-RU" dirty="0" smtClean="0"/>
              <a:t> кута ока та </a:t>
            </a:r>
            <a:r>
              <a:rPr lang="ru-RU" dirty="0" err="1" smtClean="0"/>
              <a:t>обов’язково</a:t>
            </a:r>
            <a:r>
              <a:rPr lang="ru-RU" dirty="0" smtClean="0"/>
              <a:t> </a:t>
            </a:r>
            <a:r>
              <a:rPr lang="ru-RU" dirty="0" err="1" smtClean="0"/>
              <a:t>підкреслити</a:t>
            </a:r>
            <a:r>
              <a:rPr lang="ru-RU" dirty="0" smtClean="0"/>
              <a:t> </a:t>
            </a:r>
            <a:r>
              <a:rPr lang="ru-RU" dirty="0" err="1" smtClean="0"/>
              <a:t>нижню</a:t>
            </a:r>
            <a:r>
              <a:rPr lang="ru-RU" dirty="0" smtClean="0"/>
              <a:t> </a:t>
            </a:r>
            <a:r>
              <a:rPr lang="ru-RU" dirty="0" err="1" smtClean="0"/>
              <a:t>повіку</a:t>
            </a:r>
            <a:r>
              <a:rPr lang="ru-RU" dirty="0" smtClean="0"/>
              <a:t>. </a:t>
            </a:r>
            <a:r>
              <a:rPr lang="ru-RU" dirty="0" err="1" smtClean="0"/>
              <a:t>Світлий</a:t>
            </a:r>
            <a:r>
              <a:rPr lang="ru-RU" dirty="0" smtClean="0"/>
              <a:t> </a:t>
            </a:r>
            <a:r>
              <a:rPr lang="ru-RU" dirty="0" err="1" smtClean="0"/>
              <a:t>тональний</a:t>
            </a:r>
            <a:r>
              <a:rPr lang="ru-RU" dirty="0" smtClean="0"/>
              <a:t> крем </a:t>
            </a:r>
            <a:r>
              <a:rPr lang="ru-RU" dirty="0" err="1" smtClean="0"/>
              <a:t>слід</a:t>
            </a:r>
            <a:r>
              <a:rPr lang="ru-RU" dirty="0" smtClean="0"/>
              <a:t> нанести </a:t>
            </a:r>
            <a:r>
              <a:rPr lang="ru-RU" dirty="0" err="1" smtClean="0"/>
              <a:t>під</a:t>
            </a:r>
            <a:r>
              <a:rPr lang="ru-RU" dirty="0" smtClean="0"/>
              <a:t> </a:t>
            </a:r>
            <a:r>
              <a:rPr lang="ru-RU" dirty="0" err="1" smtClean="0"/>
              <a:t>зовнішніми</a:t>
            </a:r>
            <a:r>
              <a:rPr lang="ru-RU" dirty="0" smtClean="0"/>
              <a:t> кутами </a:t>
            </a:r>
            <a:r>
              <a:rPr lang="ru-RU" dirty="0" err="1" smtClean="0"/>
              <a:t>брів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Для </a:t>
            </a:r>
            <a:r>
              <a:rPr lang="ru-RU" dirty="0" err="1" smtClean="0"/>
              <a:t>корегування</a:t>
            </a:r>
            <a:r>
              <a:rPr lang="ru-RU" dirty="0" smtClean="0"/>
              <a:t> широко </a:t>
            </a:r>
            <a:r>
              <a:rPr lang="ru-RU" dirty="0" err="1" smtClean="0"/>
              <a:t>посаджених</a:t>
            </a:r>
            <a:r>
              <a:rPr lang="ru-RU" dirty="0" smtClean="0"/>
              <a:t> очей </a:t>
            </a:r>
            <a:r>
              <a:rPr lang="ru-RU" dirty="0" err="1" smtClean="0"/>
              <a:t>слід</a:t>
            </a:r>
            <a:r>
              <a:rPr lang="ru-RU" dirty="0" smtClean="0"/>
              <a:t> нанести </a:t>
            </a:r>
            <a:r>
              <a:rPr lang="ru-RU" dirty="0" err="1" smtClean="0"/>
              <a:t>темні</a:t>
            </a:r>
            <a:r>
              <a:rPr lang="ru-RU" dirty="0" smtClean="0"/>
              <a:t> </a:t>
            </a:r>
            <a:r>
              <a:rPr lang="ru-RU" dirty="0" err="1" smtClean="0"/>
              <a:t>тіні</a:t>
            </a:r>
            <a:r>
              <a:rPr lang="ru-RU" dirty="0" smtClean="0"/>
              <a:t> на </a:t>
            </a:r>
            <a:r>
              <a:rPr lang="ru-RU" dirty="0" err="1" smtClean="0"/>
              <a:t>внутрішню</a:t>
            </a:r>
            <a:r>
              <a:rPr lang="ru-RU" dirty="0" smtClean="0"/>
              <a:t> </a:t>
            </a:r>
            <a:r>
              <a:rPr lang="ru-RU" dirty="0" err="1" smtClean="0"/>
              <a:t>частину</a:t>
            </a:r>
            <a:r>
              <a:rPr lang="ru-RU" dirty="0" smtClean="0"/>
              <a:t> </a:t>
            </a:r>
            <a:r>
              <a:rPr lang="ru-RU" dirty="0" err="1" smtClean="0"/>
              <a:t>повік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рівномірно</a:t>
            </a:r>
            <a:r>
              <a:rPr lang="ru-RU" dirty="0" smtClean="0"/>
              <a:t> </a:t>
            </a:r>
            <a:r>
              <a:rPr lang="ru-RU" dirty="0" err="1" smtClean="0"/>
              <a:t>розтерти</a:t>
            </a:r>
            <a:r>
              <a:rPr lang="ru-RU" dirty="0" smtClean="0"/>
              <a:t> </a:t>
            </a:r>
            <a:r>
              <a:rPr lang="ru-RU" dirty="0" err="1" smtClean="0"/>
              <a:t>їх</a:t>
            </a:r>
            <a:r>
              <a:rPr lang="ru-RU" dirty="0" smtClean="0"/>
              <a:t> до </a:t>
            </a:r>
            <a:r>
              <a:rPr lang="ru-RU" dirty="0" err="1" smtClean="0"/>
              <a:t>лінії</a:t>
            </a:r>
            <a:r>
              <a:rPr lang="ru-RU" dirty="0" smtClean="0"/>
              <a:t> </a:t>
            </a:r>
            <a:r>
              <a:rPr lang="ru-RU" dirty="0" err="1" smtClean="0"/>
              <a:t>брів</a:t>
            </a:r>
            <a:r>
              <a:rPr lang="ru-RU" dirty="0" smtClean="0"/>
              <a:t>: </a:t>
            </a:r>
            <a:r>
              <a:rPr lang="ru-RU" dirty="0" err="1" smtClean="0"/>
              <a:t>основну</a:t>
            </a:r>
            <a:r>
              <a:rPr lang="ru-RU" dirty="0" smtClean="0"/>
              <a:t> </a:t>
            </a:r>
            <a:r>
              <a:rPr lang="ru-RU" dirty="0" err="1" smtClean="0"/>
              <a:t>частину</a:t>
            </a:r>
            <a:r>
              <a:rPr lang="ru-RU" dirty="0" smtClean="0"/>
              <a:t> </a:t>
            </a:r>
            <a:r>
              <a:rPr lang="ru-RU" dirty="0" err="1" smtClean="0"/>
              <a:t>тіней</a:t>
            </a:r>
            <a:r>
              <a:rPr lang="ru-RU" dirty="0" smtClean="0"/>
              <a:t> </a:t>
            </a:r>
            <a:r>
              <a:rPr lang="ru-RU" dirty="0" err="1" smtClean="0"/>
              <a:t>накладають</a:t>
            </a:r>
            <a:r>
              <a:rPr lang="ru-RU" dirty="0" smtClean="0"/>
              <a:t> </a:t>
            </a:r>
            <a:r>
              <a:rPr lang="ru-RU" dirty="0" err="1" smtClean="0"/>
              <a:t>ближче</a:t>
            </a:r>
            <a:r>
              <a:rPr lang="ru-RU" dirty="0" smtClean="0"/>
              <a:t> </a:t>
            </a:r>
            <a:r>
              <a:rPr lang="ru-RU" dirty="0" err="1" smtClean="0"/>
              <a:t>до</a:t>
            </a:r>
            <a:r>
              <a:rPr lang="ru-RU" dirty="0" smtClean="0"/>
              <a:t> носа,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лише</a:t>
            </a:r>
            <a:r>
              <a:rPr lang="ru-RU" dirty="0" smtClean="0"/>
              <a:t> </a:t>
            </a:r>
            <a:r>
              <a:rPr lang="ru-RU" dirty="0" err="1" smtClean="0"/>
              <a:t>невелику</a:t>
            </a:r>
            <a:r>
              <a:rPr lang="ru-RU" dirty="0" smtClean="0"/>
              <a:t> </a:t>
            </a:r>
            <a:r>
              <a:rPr lang="ru-RU" dirty="0" err="1" smtClean="0"/>
              <a:t>кількість</a:t>
            </a:r>
            <a:r>
              <a:rPr lang="ru-RU" dirty="0" smtClean="0"/>
              <a:t> — на </a:t>
            </a:r>
            <a:r>
              <a:rPr lang="ru-RU" dirty="0" err="1" smtClean="0"/>
              <a:t>зовнішніх</a:t>
            </a:r>
            <a:r>
              <a:rPr lang="ru-RU" dirty="0" smtClean="0"/>
              <a:t> кутах.</a:t>
            </a:r>
          </a:p>
          <a:p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візуально</a:t>
            </a:r>
            <a:r>
              <a:rPr lang="ru-RU" dirty="0" smtClean="0"/>
              <a:t> </a:t>
            </a:r>
            <a:r>
              <a:rPr lang="ru-RU" dirty="0" err="1" smtClean="0"/>
              <a:t>розширити</a:t>
            </a:r>
            <a:r>
              <a:rPr lang="ru-RU" dirty="0" smtClean="0"/>
              <a:t> </a:t>
            </a:r>
            <a:r>
              <a:rPr lang="ru-RU" dirty="0" err="1" smtClean="0"/>
              <a:t>відстань</a:t>
            </a:r>
            <a:r>
              <a:rPr lang="ru-RU" dirty="0" smtClean="0"/>
              <a:t> </a:t>
            </a:r>
            <a:r>
              <a:rPr lang="ru-RU" dirty="0" err="1" smtClean="0"/>
              <a:t>між</a:t>
            </a:r>
            <a:r>
              <a:rPr lang="ru-RU" dirty="0" smtClean="0"/>
              <a:t> </a:t>
            </a:r>
            <a:r>
              <a:rPr lang="ru-RU" dirty="0" err="1" smtClean="0"/>
              <a:t>близько</a:t>
            </a:r>
            <a:r>
              <a:rPr lang="ru-RU" dirty="0" smtClean="0"/>
              <a:t> </a:t>
            </a:r>
            <a:r>
              <a:rPr lang="ru-RU" dirty="0" err="1" smtClean="0"/>
              <a:t>посадженими</a:t>
            </a:r>
            <a:r>
              <a:rPr lang="ru-RU" dirty="0" smtClean="0"/>
              <a:t> </a:t>
            </a:r>
            <a:r>
              <a:rPr lang="ru-RU" dirty="0" err="1" smtClean="0"/>
              <a:t>очима</a:t>
            </a:r>
            <a:r>
              <a:rPr lang="ru-RU" dirty="0" smtClean="0"/>
              <a:t>, </a:t>
            </a:r>
            <a:r>
              <a:rPr lang="ru-RU" dirty="0" err="1" smtClean="0"/>
              <a:t>стрілки</a:t>
            </a:r>
            <a:r>
              <a:rPr lang="ru-RU" dirty="0" smtClean="0"/>
              <a:t> малюйте так,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зовнішній</a:t>
            </a:r>
            <a:r>
              <a:rPr lang="ru-RU" dirty="0" smtClean="0"/>
              <a:t> кут ока </a:t>
            </a:r>
            <a:r>
              <a:rPr lang="ru-RU" dirty="0" err="1" smtClean="0"/>
              <a:t>був</a:t>
            </a:r>
            <a:r>
              <a:rPr lang="ru-RU" dirty="0" smtClean="0"/>
              <a:t> </a:t>
            </a:r>
            <a:r>
              <a:rPr lang="ru-RU" dirty="0" err="1" smtClean="0"/>
              <a:t>акуратно</a:t>
            </a:r>
            <a:r>
              <a:rPr lang="ru-RU" dirty="0" smtClean="0"/>
              <a:t> </a:t>
            </a:r>
            <a:r>
              <a:rPr lang="ru-RU" dirty="0" err="1" smtClean="0"/>
              <a:t>піднятий</a:t>
            </a:r>
            <a:r>
              <a:rPr lang="ru-RU" dirty="0" smtClean="0"/>
              <a:t>. </a:t>
            </a:r>
            <a:r>
              <a:rPr lang="ru-RU" dirty="0" err="1" smtClean="0"/>
              <a:t>Тіні</a:t>
            </a:r>
            <a:r>
              <a:rPr lang="ru-RU" dirty="0" smtClean="0"/>
              <a:t> </a:t>
            </a:r>
            <a:r>
              <a:rPr lang="ru-RU" dirty="0" err="1" smtClean="0"/>
              <a:t>наносьте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центра </a:t>
            </a:r>
            <a:r>
              <a:rPr lang="ru-RU" dirty="0" err="1" smtClean="0"/>
              <a:t>повіки</a:t>
            </a:r>
            <a:r>
              <a:rPr lang="ru-RU" dirty="0" smtClean="0"/>
              <a:t> в </a:t>
            </a:r>
            <a:r>
              <a:rPr lang="ru-RU" dirty="0" err="1" smtClean="0"/>
              <a:t>напрямку</a:t>
            </a:r>
            <a:r>
              <a:rPr lang="ru-RU" dirty="0" smtClean="0"/>
              <a:t> до </a:t>
            </a:r>
            <a:r>
              <a:rPr lang="ru-RU" dirty="0" err="1" smtClean="0"/>
              <a:t>зовнішнього</a:t>
            </a:r>
            <a:r>
              <a:rPr lang="ru-RU" dirty="0" smtClean="0"/>
              <a:t> кута. Для </a:t>
            </a:r>
            <a:r>
              <a:rPr lang="ru-RU" dirty="0" err="1" smtClean="0"/>
              <a:t>збільшення</a:t>
            </a:r>
            <a:r>
              <a:rPr lang="ru-RU" dirty="0" smtClean="0"/>
              <a:t> </a:t>
            </a:r>
            <a:r>
              <a:rPr lang="ru-RU" dirty="0" err="1" smtClean="0"/>
              <a:t>відстані</a:t>
            </a:r>
            <a:r>
              <a:rPr lang="ru-RU" dirty="0" smtClean="0"/>
              <a:t> </a:t>
            </a:r>
            <a:r>
              <a:rPr lang="ru-RU" dirty="0" err="1" smtClean="0"/>
              <a:t>між</a:t>
            </a:r>
            <a:r>
              <a:rPr lang="ru-RU" dirty="0" smtClean="0"/>
              <a:t> </a:t>
            </a:r>
            <a:r>
              <a:rPr lang="ru-RU" dirty="0" err="1" smtClean="0"/>
              <a:t>бровами</a:t>
            </a:r>
            <a:r>
              <a:rPr lang="ru-RU" dirty="0" smtClean="0"/>
              <a:t> зону </a:t>
            </a:r>
            <a:r>
              <a:rPr lang="ru-RU" dirty="0" err="1" smtClean="0"/>
              <a:t>між</a:t>
            </a:r>
            <a:r>
              <a:rPr lang="ru-RU" dirty="0" smtClean="0"/>
              <a:t> ними </a:t>
            </a:r>
            <a:r>
              <a:rPr lang="ru-RU" dirty="0" err="1" smtClean="0"/>
              <a:t>висвітліть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Для </a:t>
            </a:r>
            <a:r>
              <a:rPr lang="ru-RU" dirty="0" err="1" smtClean="0"/>
              <a:t>глибоко</a:t>
            </a:r>
            <a:r>
              <a:rPr lang="ru-RU" dirty="0" smtClean="0"/>
              <a:t> </a:t>
            </a:r>
            <a:r>
              <a:rPr lang="ru-RU" dirty="0" err="1" smtClean="0"/>
              <a:t>посаджених</a:t>
            </a:r>
            <a:r>
              <a:rPr lang="ru-RU" dirty="0" smtClean="0"/>
              <a:t> очей </a:t>
            </a:r>
            <a:r>
              <a:rPr lang="ru-RU" dirty="0" err="1" smtClean="0"/>
              <a:t>підходять</a:t>
            </a:r>
            <a:r>
              <a:rPr lang="ru-RU" dirty="0" smtClean="0"/>
              <a:t> </a:t>
            </a:r>
            <a:r>
              <a:rPr lang="ru-RU" dirty="0" err="1" smtClean="0"/>
              <a:t>тіні</a:t>
            </a:r>
            <a:r>
              <a:rPr lang="ru-RU" dirty="0" smtClean="0"/>
              <a:t> </a:t>
            </a:r>
            <a:r>
              <a:rPr lang="ru-RU" dirty="0" err="1" smtClean="0"/>
              <a:t>пастельних</a:t>
            </a:r>
            <a:r>
              <a:rPr lang="ru-RU" dirty="0" smtClean="0"/>
              <a:t> </a:t>
            </a:r>
            <a:r>
              <a:rPr lang="ru-RU" dirty="0" err="1" smtClean="0"/>
              <a:t>тонів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слід</a:t>
            </a:r>
            <a:r>
              <a:rPr lang="ru-RU" dirty="0" smtClean="0"/>
              <a:t> </a:t>
            </a:r>
            <a:r>
              <a:rPr lang="ru-RU" dirty="0" err="1" smtClean="0"/>
              <a:t>накладати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внутрішнього</a:t>
            </a:r>
            <a:r>
              <a:rPr lang="ru-RU" dirty="0" smtClean="0"/>
              <a:t> кута </a:t>
            </a:r>
            <a:r>
              <a:rPr lang="ru-RU" dirty="0" err="1" smtClean="0"/>
              <a:t>повіки</a:t>
            </a:r>
            <a:r>
              <a:rPr lang="ru-RU" dirty="0" smtClean="0"/>
              <a:t> до </a:t>
            </a:r>
            <a:r>
              <a:rPr lang="ru-RU" dirty="0" err="1" smtClean="0"/>
              <a:t>зовнішнього</a:t>
            </a:r>
            <a:r>
              <a:rPr lang="ru-RU" dirty="0" smtClean="0"/>
              <a:t>.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зробити</a:t>
            </a:r>
            <a:r>
              <a:rPr lang="ru-RU" dirty="0" smtClean="0"/>
              <a:t> брови </a:t>
            </a:r>
            <a:r>
              <a:rPr lang="ru-RU" dirty="0" err="1" smtClean="0"/>
              <a:t>трохи</a:t>
            </a:r>
            <a:r>
              <a:rPr lang="ru-RU" dirty="0" smtClean="0"/>
              <a:t> </a:t>
            </a:r>
            <a:r>
              <a:rPr lang="ru-RU" dirty="0" err="1" smtClean="0"/>
              <a:t>ближче</a:t>
            </a:r>
            <a:r>
              <a:rPr lang="ru-RU" dirty="0" smtClean="0"/>
              <a:t> одна до </a:t>
            </a:r>
            <a:r>
              <a:rPr lang="ru-RU" dirty="0" err="1" smtClean="0"/>
              <a:t>одної</a:t>
            </a:r>
            <a:r>
              <a:rPr lang="ru-RU" dirty="0" smtClean="0"/>
              <a:t>, </a:t>
            </a:r>
            <a:r>
              <a:rPr lang="ru-RU" dirty="0" err="1" smtClean="0"/>
              <a:t>їх</a:t>
            </a:r>
            <a:r>
              <a:rPr lang="ru-RU" dirty="0" smtClean="0"/>
              <a:t> </a:t>
            </a:r>
            <a:r>
              <a:rPr lang="ru-RU" dirty="0" err="1" smtClean="0"/>
              <a:t>слід</a:t>
            </a:r>
            <a:r>
              <a:rPr lang="ru-RU" dirty="0" smtClean="0"/>
              <a:t> </a:t>
            </a:r>
            <a:r>
              <a:rPr lang="ru-RU" dirty="0" err="1" smtClean="0"/>
              <a:t>акуратно</a:t>
            </a:r>
            <a:r>
              <a:rPr lang="ru-RU" dirty="0" smtClean="0"/>
              <a:t> </a:t>
            </a:r>
            <a:r>
              <a:rPr lang="ru-RU" dirty="0" err="1" smtClean="0"/>
              <a:t>домалювати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Макіяж</a:t>
            </a:r>
            <a:r>
              <a:rPr lang="ru-RU" dirty="0" smtClean="0"/>
              <a:t> </a:t>
            </a:r>
            <a:r>
              <a:rPr lang="ru-RU" dirty="0" err="1" smtClean="0"/>
              <a:t>брів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Часто </a:t>
            </a:r>
            <a:r>
              <a:rPr lang="ru-RU" dirty="0" err="1" smtClean="0"/>
              <a:t>саме</a:t>
            </a:r>
            <a:r>
              <a:rPr lang="ru-RU" dirty="0" smtClean="0"/>
              <a:t> брови </a:t>
            </a:r>
            <a:r>
              <a:rPr lang="ru-RU" dirty="0" err="1" smtClean="0"/>
              <a:t>задають</a:t>
            </a:r>
            <a:r>
              <a:rPr lang="ru-RU" dirty="0" smtClean="0"/>
              <a:t> образ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підкреслюють</a:t>
            </a:r>
            <a:r>
              <a:rPr lang="ru-RU" dirty="0" smtClean="0"/>
              <a:t> характер </a:t>
            </a:r>
            <a:r>
              <a:rPr lang="ru-RU" dirty="0" err="1" smtClean="0"/>
              <a:t>людини</a:t>
            </a:r>
            <a:r>
              <a:rPr lang="ru-RU" dirty="0" smtClean="0"/>
              <a:t>. </a:t>
            </a:r>
            <a:r>
              <a:rPr lang="ru-RU" dirty="0" err="1" smtClean="0"/>
              <a:t>Зробити</a:t>
            </a:r>
            <a:r>
              <a:rPr lang="ru-RU" dirty="0" smtClean="0"/>
              <a:t> </a:t>
            </a:r>
            <a:r>
              <a:rPr lang="ru-RU" dirty="0" err="1" smtClean="0"/>
              <a:t>правильний</a:t>
            </a:r>
            <a:r>
              <a:rPr lang="ru-RU" dirty="0" smtClean="0"/>
              <a:t> </a:t>
            </a:r>
            <a:r>
              <a:rPr lang="ru-RU" dirty="0" err="1" smtClean="0"/>
              <a:t>макіяж</a:t>
            </a:r>
            <a:r>
              <a:rPr lang="ru-RU" dirty="0" smtClean="0"/>
              <a:t> </a:t>
            </a:r>
            <a:r>
              <a:rPr lang="ru-RU" dirty="0" err="1" smtClean="0"/>
              <a:t>брів</a:t>
            </a:r>
            <a:r>
              <a:rPr lang="ru-RU" dirty="0" smtClean="0"/>
              <a:t> </a:t>
            </a:r>
            <a:r>
              <a:rPr lang="ru-RU" dirty="0" err="1" smtClean="0"/>
              <a:t>досить</a:t>
            </a:r>
            <a:r>
              <a:rPr lang="ru-RU" dirty="0" smtClean="0"/>
              <a:t> непросто.</a:t>
            </a:r>
          </a:p>
          <a:p>
            <a:r>
              <a:rPr lang="ru-RU" dirty="0" smtClean="0"/>
              <a:t>Для </a:t>
            </a:r>
            <a:r>
              <a:rPr lang="ru-RU" dirty="0" err="1" smtClean="0"/>
              <a:t>цього</a:t>
            </a:r>
            <a:r>
              <a:rPr lang="ru-RU" dirty="0" smtClean="0"/>
              <a:t> </a:t>
            </a:r>
            <a:r>
              <a:rPr lang="ru-RU" dirty="0" err="1" smtClean="0"/>
              <a:t>необхідно</a:t>
            </a:r>
            <a:r>
              <a:rPr lang="ru-RU" dirty="0" smtClean="0"/>
              <a:t> знати </a:t>
            </a:r>
            <a:r>
              <a:rPr lang="ru-RU" dirty="0" err="1" smtClean="0"/>
              <a:t>певні</a:t>
            </a:r>
            <a:r>
              <a:rPr lang="ru-RU" dirty="0" smtClean="0"/>
              <a:t> правила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нюанси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Визначте</a:t>
            </a:r>
            <a:r>
              <a:rPr lang="ru-RU" dirty="0" smtClean="0"/>
              <a:t> контур </a:t>
            </a:r>
            <a:r>
              <a:rPr lang="ru-RU" dirty="0" err="1" smtClean="0"/>
              <a:t>брів</a:t>
            </a:r>
            <a:r>
              <a:rPr lang="ru-RU" dirty="0" smtClean="0"/>
              <a:t> — </a:t>
            </a:r>
            <a:r>
              <a:rPr lang="ru-RU" dirty="0" err="1" smtClean="0"/>
              <a:t>він</a:t>
            </a:r>
            <a:r>
              <a:rPr lang="ru-RU" dirty="0" smtClean="0"/>
              <a:t> 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dirty="0" err="1" smtClean="0"/>
              <a:t>гармоніювати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формою </a:t>
            </a:r>
            <a:r>
              <a:rPr lang="ru-RU" dirty="0" err="1" smtClean="0"/>
              <a:t>й</a:t>
            </a:r>
            <a:r>
              <a:rPr lang="ru-RU" dirty="0" smtClean="0"/>
              <a:t> типом </a:t>
            </a:r>
            <a:r>
              <a:rPr lang="ru-RU" dirty="0" err="1" smtClean="0"/>
              <a:t>вашого</a:t>
            </a:r>
            <a:r>
              <a:rPr lang="ru-RU" dirty="0" smtClean="0"/>
              <a:t> </a:t>
            </a:r>
            <a:r>
              <a:rPr lang="ru-RU" dirty="0" err="1" smtClean="0"/>
              <a:t>обличчя</a:t>
            </a:r>
            <a:r>
              <a:rPr lang="ru-RU" dirty="0" smtClean="0"/>
              <a:t>, бути </a:t>
            </a:r>
            <a:r>
              <a:rPr lang="ru-RU" dirty="0" err="1" smtClean="0"/>
              <a:t>досить</a:t>
            </a:r>
            <a:r>
              <a:rPr lang="ru-RU" dirty="0" smtClean="0"/>
              <a:t> </a:t>
            </a:r>
            <a:r>
              <a:rPr lang="ru-RU" dirty="0" err="1" smtClean="0"/>
              <a:t>виразним</a:t>
            </a:r>
            <a:r>
              <a:rPr lang="ru-RU" dirty="0" smtClean="0"/>
              <a:t>, </a:t>
            </a:r>
            <a:r>
              <a:rPr lang="ru-RU" dirty="0" err="1" smtClean="0"/>
              <a:t>але</a:t>
            </a:r>
            <a:r>
              <a:rPr lang="ru-RU" dirty="0" smtClean="0"/>
              <a:t> не </a:t>
            </a:r>
            <a:r>
              <a:rPr lang="ru-RU" dirty="0" err="1" smtClean="0"/>
              <a:t>надто</a:t>
            </a:r>
            <a:r>
              <a:rPr lang="ru-RU" dirty="0" smtClean="0"/>
              <a:t> </a:t>
            </a:r>
            <a:r>
              <a:rPr lang="ru-RU" dirty="0" err="1" smtClean="0"/>
              <a:t>різким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Вибір</a:t>
            </a:r>
            <a:r>
              <a:rPr lang="ru-RU" dirty="0" smtClean="0"/>
              <a:t> </a:t>
            </a:r>
            <a:r>
              <a:rPr lang="ru-RU" dirty="0" err="1" smtClean="0"/>
              <a:t>кольору</a:t>
            </a:r>
            <a:r>
              <a:rPr lang="ru-RU" dirty="0" smtClean="0"/>
              <a:t> </a:t>
            </a:r>
            <a:r>
              <a:rPr lang="ru-RU" dirty="0" err="1" smtClean="0"/>
              <a:t>олівця</a:t>
            </a:r>
            <a:r>
              <a:rPr lang="ru-RU" dirty="0" smtClean="0"/>
              <a:t> </a:t>
            </a:r>
            <a:r>
              <a:rPr lang="ru-RU" dirty="0" err="1" smtClean="0"/>
              <a:t>залежить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кольору</a:t>
            </a:r>
            <a:r>
              <a:rPr lang="ru-RU" dirty="0" smtClean="0"/>
              <a:t> </a:t>
            </a:r>
            <a:r>
              <a:rPr lang="ru-RU" dirty="0" err="1" smtClean="0"/>
              <a:t>волосся</a:t>
            </a:r>
            <a:r>
              <a:rPr lang="ru-RU" dirty="0" smtClean="0"/>
              <a:t>. Часта </a:t>
            </a:r>
            <a:r>
              <a:rPr lang="ru-RU" dirty="0" err="1" smtClean="0"/>
              <a:t>помилка</a:t>
            </a:r>
            <a:r>
              <a:rPr lang="ru-RU" dirty="0" smtClean="0"/>
              <a:t>, </a:t>
            </a:r>
            <a:r>
              <a:rPr lang="ru-RU" dirty="0" err="1" smtClean="0"/>
              <a:t>якої</a:t>
            </a:r>
            <a:r>
              <a:rPr lang="ru-RU" dirty="0" smtClean="0"/>
              <a:t> </a:t>
            </a:r>
            <a:r>
              <a:rPr lang="ru-RU" dirty="0" err="1" smtClean="0"/>
              <a:t>припускаються</a:t>
            </a:r>
            <a:r>
              <a:rPr lang="ru-RU" dirty="0" smtClean="0"/>
              <a:t> </a:t>
            </a:r>
            <a:r>
              <a:rPr lang="ru-RU" dirty="0" err="1" smtClean="0"/>
              <a:t>дівчата</a:t>
            </a:r>
            <a:r>
              <a:rPr lang="ru-RU" dirty="0" smtClean="0"/>
              <a:t>, —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використання</a:t>
            </a:r>
            <a:r>
              <a:rPr lang="ru-RU" dirty="0" smtClean="0"/>
              <a:t> </a:t>
            </a:r>
            <a:r>
              <a:rPr lang="ru-RU" dirty="0" err="1" smtClean="0"/>
              <a:t>чорного</a:t>
            </a:r>
            <a:r>
              <a:rPr lang="ru-RU" dirty="0" smtClean="0"/>
              <a:t> </a:t>
            </a:r>
            <a:r>
              <a:rPr lang="ru-RU" dirty="0" err="1" smtClean="0"/>
              <a:t>олівця</a:t>
            </a:r>
            <a:r>
              <a:rPr lang="ru-RU" dirty="0" smtClean="0"/>
              <a:t> для </a:t>
            </a:r>
            <a:r>
              <a:rPr lang="ru-RU" dirty="0" err="1" smtClean="0"/>
              <a:t>брів</a:t>
            </a:r>
            <a:r>
              <a:rPr lang="ru-RU" dirty="0" smtClean="0"/>
              <a:t>. </a:t>
            </a:r>
            <a:r>
              <a:rPr lang="ru-RU" dirty="0" err="1" smtClean="0"/>
              <a:t>Чорний</a:t>
            </a:r>
            <a:r>
              <a:rPr lang="ru-RU" dirty="0" smtClean="0"/>
              <a:t> </a:t>
            </a:r>
            <a:r>
              <a:rPr lang="ru-RU" dirty="0" err="1" smtClean="0"/>
              <a:t>колір</a:t>
            </a:r>
            <a:r>
              <a:rPr lang="ru-RU" dirty="0" smtClean="0"/>
              <a:t> </a:t>
            </a:r>
            <a:r>
              <a:rPr lang="ru-RU" dirty="0" err="1" smtClean="0"/>
              <a:t>підходить</a:t>
            </a:r>
            <a:r>
              <a:rPr lang="ru-RU" dirty="0" smtClean="0"/>
              <a:t> до </a:t>
            </a:r>
            <a:r>
              <a:rPr lang="ru-RU" dirty="0" err="1" smtClean="0"/>
              <a:t>дуже</a:t>
            </a:r>
            <a:r>
              <a:rPr lang="ru-RU" dirty="0" smtClean="0"/>
              <a:t> темного </a:t>
            </a:r>
            <a:r>
              <a:rPr lang="ru-RU" dirty="0" err="1" smtClean="0"/>
              <a:t>волосся</a:t>
            </a:r>
            <a:r>
              <a:rPr lang="ru-RU" dirty="0" smtClean="0"/>
              <a:t>, тому шатенкам </a:t>
            </a:r>
            <a:r>
              <a:rPr lang="ru-RU" dirty="0" err="1" smtClean="0"/>
              <a:t>краще</a:t>
            </a:r>
            <a:r>
              <a:rPr lang="ru-RU" dirty="0" smtClean="0"/>
              <a:t> </a:t>
            </a:r>
            <a:r>
              <a:rPr lang="ru-RU" dirty="0" err="1" smtClean="0"/>
              <a:t>вибирати</a:t>
            </a:r>
            <a:r>
              <a:rPr lang="ru-RU" dirty="0" smtClean="0"/>
              <a:t> </a:t>
            </a:r>
            <a:r>
              <a:rPr lang="ru-RU" dirty="0" err="1" smtClean="0"/>
              <a:t>темно-коричневі</a:t>
            </a:r>
            <a:r>
              <a:rPr lang="ru-RU" dirty="0" smtClean="0"/>
              <a:t> </a:t>
            </a:r>
            <a:r>
              <a:rPr lang="ru-RU" dirty="0" err="1" smtClean="0"/>
              <a:t>відтінки</a:t>
            </a:r>
            <a:r>
              <a:rPr lang="ru-RU" dirty="0" smtClean="0"/>
              <a:t>, блондинкам — </a:t>
            </a:r>
            <a:r>
              <a:rPr lang="ru-RU" dirty="0" err="1" smtClean="0"/>
              <a:t>світло-коричневі</a:t>
            </a:r>
            <a:r>
              <a:rPr lang="ru-RU" dirty="0" smtClean="0"/>
              <a:t>, а </a:t>
            </a:r>
            <a:r>
              <a:rPr lang="ru-RU" dirty="0" err="1" smtClean="0"/>
              <a:t>рудоволосим</a:t>
            </a:r>
            <a:r>
              <a:rPr lang="ru-RU" dirty="0" smtClean="0"/>
              <a:t> — </a:t>
            </a:r>
            <a:r>
              <a:rPr lang="ru-RU" dirty="0" err="1" smtClean="0"/>
              <a:t>коричнево-рудуваті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Малюючи</a:t>
            </a:r>
            <a:r>
              <a:rPr lang="ru-RU" dirty="0" smtClean="0"/>
              <a:t> контур </a:t>
            </a:r>
            <a:r>
              <a:rPr lang="ru-RU" dirty="0" err="1" smtClean="0"/>
              <a:t>брів</a:t>
            </a:r>
            <a:r>
              <a:rPr lang="ru-RU" dirty="0" smtClean="0"/>
              <a:t>, треба </a:t>
            </a:r>
            <a:r>
              <a:rPr lang="ru-RU" dirty="0" err="1" smtClean="0"/>
              <a:t>враховувати</a:t>
            </a:r>
            <a:r>
              <a:rPr lang="ru-RU" dirty="0" smtClean="0"/>
              <a:t> </a:t>
            </a:r>
            <a:r>
              <a:rPr lang="ru-RU" dirty="0" err="1" smtClean="0"/>
              <a:t>їх</a:t>
            </a:r>
            <a:r>
              <a:rPr lang="ru-RU" dirty="0" smtClean="0"/>
              <a:t> </a:t>
            </a:r>
            <a:r>
              <a:rPr lang="ru-RU" dirty="0" err="1" smtClean="0"/>
              <a:t>природний</a:t>
            </a:r>
            <a:r>
              <a:rPr lang="ru-RU" dirty="0" smtClean="0"/>
              <a:t> </a:t>
            </a:r>
            <a:r>
              <a:rPr lang="ru-RU" dirty="0" err="1" smtClean="0"/>
              <a:t>вигин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довжину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краще</a:t>
            </a:r>
            <a:r>
              <a:rPr lang="ru-RU" dirty="0" smtClean="0"/>
              <a:t> не </a:t>
            </a:r>
            <a:r>
              <a:rPr lang="ru-RU" dirty="0" err="1" smtClean="0"/>
              <a:t>змінювати</a:t>
            </a:r>
            <a:r>
              <a:rPr lang="ru-RU" dirty="0" smtClean="0"/>
              <a:t> кардинально, а </a:t>
            </a:r>
            <a:r>
              <a:rPr lang="ru-RU" dirty="0" err="1" smtClean="0"/>
              <a:t>лише</a:t>
            </a:r>
            <a:r>
              <a:rPr lang="ru-RU" dirty="0" smtClean="0"/>
              <a:t> </a:t>
            </a:r>
            <a:r>
              <a:rPr lang="ru-RU" dirty="0" err="1" smtClean="0"/>
              <a:t>скоригувати</a:t>
            </a:r>
            <a:r>
              <a:rPr lang="ru-RU" dirty="0" smtClean="0"/>
              <a:t> за </a:t>
            </a:r>
            <a:r>
              <a:rPr lang="ru-RU" dirty="0" err="1" smtClean="0"/>
              <a:t>допомогою</a:t>
            </a:r>
            <a:r>
              <a:rPr lang="ru-RU" dirty="0" smtClean="0"/>
              <a:t> </a:t>
            </a:r>
            <a:r>
              <a:rPr lang="ru-RU" dirty="0" err="1" smtClean="0"/>
              <a:t>олівця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тіней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Для </a:t>
            </a:r>
            <a:r>
              <a:rPr lang="ru-RU" dirty="0" err="1" smtClean="0"/>
              <a:t>брів</a:t>
            </a:r>
            <a:r>
              <a:rPr lang="ru-RU" dirty="0" smtClean="0"/>
              <a:t> </a:t>
            </a:r>
            <a:r>
              <a:rPr lang="ru-RU" dirty="0" err="1" smtClean="0"/>
              <a:t>також</a:t>
            </a:r>
            <a:r>
              <a:rPr lang="ru-RU" dirty="0" smtClean="0"/>
              <a:t> </a:t>
            </a:r>
            <a:r>
              <a:rPr lang="ru-RU" dirty="0" err="1" smtClean="0"/>
              <a:t>необхідно</a:t>
            </a:r>
            <a:r>
              <a:rPr lang="ru-RU" dirty="0" smtClean="0"/>
              <a:t> </a:t>
            </a:r>
            <a:r>
              <a:rPr lang="ru-RU" dirty="0" err="1" smtClean="0"/>
              <a:t>використовувати</a:t>
            </a:r>
            <a:r>
              <a:rPr lang="ru-RU" dirty="0" smtClean="0"/>
              <a:t> </a:t>
            </a:r>
            <a:r>
              <a:rPr lang="ru-RU" dirty="0" err="1" smtClean="0"/>
              <a:t>тонуючі</a:t>
            </a:r>
            <a:r>
              <a:rPr lang="ru-RU" dirty="0" smtClean="0"/>
              <a:t> </a:t>
            </a:r>
            <a:r>
              <a:rPr lang="ru-RU" dirty="0" err="1" smtClean="0"/>
              <a:t>засоби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слід</a:t>
            </a:r>
            <a:r>
              <a:rPr lang="ru-RU" dirty="0" smtClean="0"/>
              <a:t> </a:t>
            </a:r>
            <a:r>
              <a:rPr lang="ru-RU" dirty="0" err="1" smtClean="0"/>
              <a:t>наносити</a:t>
            </a:r>
            <a:r>
              <a:rPr lang="ru-RU" dirty="0" smtClean="0"/>
              <a:t> на зону </a:t>
            </a:r>
            <a:r>
              <a:rPr lang="ru-RU" dirty="0" err="1" smtClean="0"/>
              <a:t>навколо</a:t>
            </a:r>
            <a:r>
              <a:rPr lang="ru-RU" dirty="0" smtClean="0"/>
              <a:t> брови. </a:t>
            </a:r>
            <a:r>
              <a:rPr lang="ru-RU" dirty="0" err="1" smtClean="0"/>
              <a:t>Краще</a:t>
            </a:r>
            <a:r>
              <a:rPr lang="ru-RU" dirty="0" smtClean="0"/>
              <a:t> за все </a:t>
            </a:r>
            <a:r>
              <a:rPr lang="ru-RU" dirty="0" err="1" smtClean="0"/>
              <a:t>використовувати</a:t>
            </a:r>
            <a:r>
              <a:rPr lang="ru-RU" dirty="0" smtClean="0"/>
              <a:t> </a:t>
            </a:r>
            <a:r>
              <a:rPr lang="ru-RU" dirty="0" err="1" smtClean="0"/>
              <a:t>коректор</a:t>
            </a:r>
            <a:r>
              <a:rPr lang="ru-RU" dirty="0" smtClean="0"/>
              <a:t> </a:t>
            </a:r>
            <a:r>
              <a:rPr lang="ru-RU" dirty="0" err="1" smtClean="0"/>
              <a:t>із</a:t>
            </a:r>
            <a:r>
              <a:rPr lang="ru-RU" dirty="0" smtClean="0"/>
              <a:t> маленьким </a:t>
            </a:r>
            <a:r>
              <a:rPr lang="ru-RU" dirty="0" err="1" smtClean="0"/>
              <a:t>пензлем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43494" cy="1143000"/>
          </a:xfrm>
        </p:spPr>
        <p:txBody>
          <a:bodyPr/>
          <a:lstStyle/>
          <a:p>
            <a:r>
              <a:rPr lang="ru-RU" dirty="0" err="1" smtClean="0"/>
              <a:t>Добір</a:t>
            </a:r>
            <a:r>
              <a:rPr lang="ru-RU" dirty="0" smtClean="0"/>
              <a:t> </a:t>
            </a:r>
            <a:r>
              <a:rPr lang="ru-RU" dirty="0" err="1" smtClean="0"/>
              <a:t>зачіски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4686304" cy="4525963"/>
          </a:xfrm>
        </p:spPr>
        <p:txBody>
          <a:bodyPr>
            <a:normAutofit lnSpcReduction="10000"/>
          </a:bodyPr>
          <a:lstStyle/>
          <a:p>
            <a:r>
              <a:rPr lang="ru-RU" b="1" dirty="0" smtClean="0"/>
              <a:t>Банк </a:t>
            </a:r>
            <a:r>
              <a:rPr lang="ru-RU" b="1" dirty="0" err="1" smtClean="0"/>
              <a:t>ідей</a:t>
            </a:r>
            <a:r>
              <a:rPr lang="ru-RU" b="1" dirty="0" smtClean="0"/>
              <a:t> для </a:t>
            </a:r>
            <a:r>
              <a:rPr lang="ru-RU" b="1" dirty="0" err="1" smtClean="0"/>
              <a:t>зачісок</a:t>
            </a:r>
            <a:endParaRPr lang="ru-RU" b="1" dirty="0" smtClean="0"/>
          </a:p>
          <a:p>
            <a:r>
              <a:rPr lang="ru-RU" sz="2000" dirty="0" err="1" smtClean="0"/>
              <a:t>Зачіску</a:t>
            </a:r>
            <a:r>
              <a:rPr lang="ru-RU" sz="2000" dirty="0" smtClean="0"/>
              <a:t> </a:t>
            </a:r>
            <a:r>
              <a:rPr lang="ru-RU" sz="2000" dirty="0" err="1" smtClean="0"/>
              <a:t>слід</a:t>
            </a:r>
            <a:r>
              <a:rPr lang="ru-RU" sz="2000" dirty="0" smtClean="0"/>
              <a:t> </a:t>
            </a:r>
            <a:r>
              <a:rPr lang="ru-RU" sz="2000" dirty="0" err="1" smtClean="0"/>
              <a:t>вибирати</a:t>
            </a:r>
            <a:r>
              <a:rPr lang="ru-RU" sz="2000" dirty="0" smtClean="0"/>
              <a:t> </a:t>
            </a:r>
            <a:r>
              <a:rPr lang="ru-RU" sz="2000" dirty="0" err="1" smtClean="0"/>
              <a:t>залежно</a:t>
            </a:r>
            <a:r>
              <a:rPr lang="ru-RU" sz="2000" dirty="0" smtClean="0"/>
              <a:t> </a:t>
            </a:r>
            <a:r>
              <a:rPr lang="ru-RU" sz="2000" dirty="0" err="1" smtClean="0"/>
              <a:t>від</a:t>
            </a:r>
            <a:r>
              <a:rPr lang="ru-RU" sz="2000" dirty="0" smtClean="0"/>
              <a:t> типу </a:t>
            </a:r>
            <a:r>
              <a:rPr lang="ru-RU" sz="2000" dirty="0" err="1" smtClean="0"/>
              <a:t>обличчя</a:t>
            </a:r>
            <a:r>
              <a:rPr lang="ru-RU" sz="2000" dirty="0" smtClean="0"/>
              <a:t> та </a:t>
            </a:r>
            <a:r>
              <a:rPr lang="ru-RU" sz="2000" dirty="0" err="1" smtClean="0"/>
              <a:t>його</a:t>
            </a:r>
            <a:r>
              <a:rPr lang="ru-RU" sz="2000" dirty="0" smtClean="0"/>
              <a:t> </a:t>
            </a:r>
            <a:r>
              <a:rPr lang="ru-RU" sz="2000" dirty="0" err="1" smtClean="0"/>
              <a:t>особливостей</a:t>
            </a:r>
            <a:r>
              <a:rPr lang="ru-RU" sz="2000" dirty="0" smtClean="0"/>
              <a:t>, </a:t>
            </a:r>
            <a:r>
              <a:rPr lang="ru-RU" sz="2000" dirty="0" err="1" smtClean="0"/>
              <a:t>форми</a:t>
            </a:r>
            <a:r>
              <a:rPr lang="ru-RU" sz="2000" dirty="0" smtClean="0"/>
              <a:t> </a:t>
            </a:r>
            <a:r>
              <a:rPr lang="ru-RU" sz="2000" dirty="0" err="1" smtClean="0"/>
              <a:t>голови</a:t>
            </a:r>
            <a:r>
              <a:rPr lang="ru-RU" sz="2000" dirty="0" smtClean="0"/>
              <a:t>, стану </a:t>
            </a:r>
            <a:r>
              <a:rPr lang="ru-RU" sz="2000" dirty="0" err="1" smtClean="0"/>
              <a:t>волосся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З </a:t>
            </a:r>
            <a:r>
              <a:rPr lang="ru-RU" sz="2000" dirty="0" err="1" smtClean="0"/>
              <a:t>усіх</a:t>
            </a:r>
            <a:r>
              <a:rPr lang="ru-RU" sz="2000" dirty="0" smtClean="0"/>
              <a:t> </a:t>
            </a:r>
            <a:r>
              <a:rPr lang="ru-RU" sz="2000" dirty="0" err="1" smtClean="0"/>
              <a:t>найкрасивіших</a:t>
            </a:r>
            <a:r>
              <a:rPr lang="ru-RU" sz="2000" dirty="0" smtClean="0"/>
              <a:t> </a:t>
            </a:r>
            <a:r>
              <a:rPr lang="ru-RU" sz="2000" dirty="0" err="1" smtClean="0"/>
              <a:t>варіантів</a:t>
            </a:r>
            <a:r>
              <a:rPr lang="ru-RU" sz="2000" dirty="0" smtClean="0"/>
              <a:t> </a:t>
            </a:r>
            <a:r>
              <a:rPr lang="ru-RU" sz="2000" dirty="0" err="1" smtClean="0"/>
              <a:t>необхідно</a:t>
            </a:r>
            <a:r>
              <a:rPr lang="ru-RU" sz="2000" dirty="0" smtClean="0"/>
              <a:t> </a:t>
            </a:r>
            <a:r>
              <a:rPr lang="ru-RU" sz="2000" dirty="0" err="1" smtClean="0"/>
              <a:t>вибрати</a:t>
            </a:r>
            <a:r>
              <a:rPr lang="ru-RU" sz="2000" dirty="0" smtClean="0"/>
              <a:t> </a:t>
            </a:r>
            <a:r>
              <a:rPr lang="ru-RU" sz="2000" dirty="0" err="1" smtClean="0"/>
              <a:t>ідеальну</a:t>
            </a:r>
            <a:r>
              <a:rPr lang="ru-RU" sz="2000" dirty="0" smtClean="0"/>
              <a:t> </a:t>
            </a:r>
            <a:r>
              <a:rPr lang="ru-RU" sz="2000" dirty="0" err="1" smtClean="0"/>
              <a:t>зачіску</a:t>
            </a:r>
            <a:r>
              <a:rPr lang="ru-RU" sz="2000" dirty="0" smtClean="0"/>
              <a:t>, яка буде </a:t>
            </a:r>
            <a:r>
              <a:rPr lang="ru-RU" sz="2000" dirty="0" err="1" smtClean="0"/>
              <a:t>гармоніювати</a:t>
            </a:r>
            <a:r>
              <a:rPr lang="ru-RU" sz="2000" dirty="0" smtClean="0"/>
              <a:t> </a:t>
            </a:r>
            <a:r>
              <a:rPr lang="ru-RU" sz="2000" dirty="0" err="1" smtClean="0"/>
              <a:t>з</a:t>
            </a:r>
            <a:r>
              <a:rPr lang="ru-RU" sz="2000" dirty="0" smtClean="0"/>
              <a:t> </a:t>
            </a:r>
            <a:r>
              <a:rPr lang="ru-RU" sz="2000" dirty="0" err="1" smtClean="0"/>
              <a:t>макіяжем</a:t>
            </a:r>
            <a:r>
              <a:rPr lang="ru-RU" sz="2000" dirty="0" smtClean="0"/>
              <a:t> </a:t>
            </a:r>
            <a:r>
              <a:rPr lang="ru-RU" sz="2000" dirty="0" err="1" smtClean="0"/>
              <a:t>і</a:t>
            </a:r>
            <a:r>
              <a:rPr lang="ru-RU" sz="2000" dirty="0" smtClean="0"/>
              <a:t> </a:t>
            </a:r>
            <a:r>
              <a:rPr lang="ru-RU" sz="2000" dirty="0" err="1" smtClean="0"/>
              <a:t>святковим</a:t>
            </a:r>
            <a:r>
              <a:rPr lang="ru-RU" sz="2000" dirty="0" smtClean="0"/>
              <a:t> </a:t>
            </a:r>
            <a:r>
              <a:rPr lang="ru-RU" sz="2000" dirty="0" err="1" smtClean="0"/>
              <a:t>одягом</a:t>
            </a:r>
            <a:r>
              <a:rPr lang="ru-RU" sz="2000" dirty="0" smtClean="0"/>
              <a:t>.</a:t>
            </a:r>
          </a:p>
          <a:p>
            <a:r>
              <a:rPr lang="ru-RU" sz="2000" b="1" dirty="0" err="1" smtClean="0"/>
              <a:t>Моделі-аналоги</a:t>
            </a:r>
            <a:r>
              <a:rPr lang="ru-RU" sz="2000" b="1" dirty="0" smtClean="0"/>
              <a:t> для </a:t>
            </a:r>
            <a:r>
              <a:rPr lang="ru-RU" sz="2000" b="1" dirty="0" err="1" smtClean="0"/>
              <a:t>дівчат</a:t>
            </a:r>
            <a:endParaRPr lang="ru-RU" sz="2000" dirty="0" smtClean="0"/>
          </a:p>
          <a:p>
            <a:r>
              <a:rPr lang="ru-RU" sz="2000" dirty="0" err="1" smtClean="0"/>
              <a:t>Моделі</a:t>
            </a:r>
            <a:r>
              <a:rPr lang="ru-RU" sz="2000" dirty="0" smtClean="0"/>
              <a:t> </a:t>
            </a:r>
            <a:r>
              <a:rPr lang="ru-RU" sz="2000" dirty="0" err="1" smtClean="0"/>
              <a:t>зачісок</a:t>
            </a:r>
            <a:r>
              <a:rPr lang="ru-RU" sz="2000" dirty="0" smtClean="0"/>
              <a:t> 1-3 </a:t>
            </a:r>
            <a:r>
              <a:rPr lang="ru-RU" sz="2000" dirty="0" err="1" smtClean="0"/>
              <a:t>враховують</a:t>
            </a:r>
            <a:r>
              <a:rPr lang="ru-RU" sz="2000" dirty="0" smtClean="0"/>
              <a:t> </a:t>
            </a:r>
            <a:r>
              <a:rPr lang="ru-RU" sz="2000" dirty="0" err="1" smtClean="0"/>
              <a:t>довжину</a:t>
            </a:r>
            <a:r>
              <a:rPr lang="ru-RU" sz="2000" dirty="0" smtClean="0"/>
              <a:t> </a:t>
            </a:r>
            <a:r>
              <a:rPr lang="ru-RU" sz="2000" dirty="0" err="1" smtClean="0"/>
              <a:t>волосся</a:t>
            </a:r>
            <a:r>
              <a:rPr lang="ru-RU" sz="2000" dirty="0" smtClean="0"/>
              <a:t> (</a:t>
            </a:r>
            <a:r>
              <a:rPr lang="ru-RU" sz="2000" dirty="0" err="1" smtClean="0"/>
              <a:t>коротке</a:t>
            </a:r>
            <a:r>
              <a:rPr lang="ru-RU" sz="2000" dirty="0" smtClean="0"/>
              <a:t> </a:t>
            </a:r>
            <a:r>
              <a:rPr lang="ru-RU" sz="2000" dirty="0" err="1" smtClean="0"/>
              <a:t>й</a:t>
            </a:r>
            <a:r>
              <a:rPr lang="ru-RU" sz="2000" dirty="0" smtClean="0"/>
              <a:t> </a:t>
            </a:r>
            <a:r>
              <a:rPr lang="ru-RU" sz="2000" dirty="0" err="1" smtClean="0"/>
              <a:t>середнє</a:t>
            </a:r>
            <a:r>
              <a:rPr lang="ru-RU" sz="2000" dirty="0" smtClean="0"/>
              <a:t>); </a:t>
            </a:r>
            <a:r>
              <a:rPr lang="ru-RU" sz="2000" dirty="0" err="1" smtClean="0"/>
              <a:t>моделі</a:t>
            </a:r>
            <a:r>
              <a:rPr lang="ru-RU" sz="2000" dirty="0" smtClean="0"/>
              <a:t> 4-6 — для </a:t>
            </a:r>
            <a:r>
              <a:rPr lang="ru-RU" sz="2000" dirty="0" err="1" smtClean="0"/>
              <a:t>довгого</a:t>
            </a:r>
            <a:r>
              <a:rPr lang="ru-RU" sz="2000" dirty="0" smtClean="0"/>
              <a:t> </a:t>
            </a:r>
            <a:r>
              <a:rPr lang="ru-RU" sz="2000" dirty="0" err="1" smtClean="0"/>
              <a:t>волосся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pic>
        <p:nvPicPr>
          <p:cNvPr id="22530" name="Picture 2" descr="https://uahistory.co/pidruchniki/hodzicka-technology-10(11)-class-2019/hodzicka-technology-10(11)-class-2019.files/image16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857232"/>
            <a:ext cx="2752725" cy="5724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57620" y="785794"/>
            <a:ext cx="5043494" cy="1285884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Моделі-аналоги</a:t>
            </a:r>
            <a:r>
              <a:rPr lang="ru-RU" dirty="0" smtClean="0"/>
              <a:t> для </a:t>
            </a:r>
            <a:r>
              <a:rPr lang="ru-RU" dirty="0" err="1" smtClean="0"/>
              <a:t>хлопців</a:t>
            </a:r>
            <a:r>
              <a:rPr lang="ru-RU" dirty="0" smtClean="0"/>
              <a:t> 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071934" y="2214554"/>
            <a:ext cx="4614866" cy="3911609"/>
          </a:xfrm>
        </p:spPr>
        <p:txBody>
          <a:bodyPr/>
          <a:lstStyle/>
          <a:p>
            <a:r>
              <a:rPr lang="ru-RU" dirty="0" err="1" smtClean="0"/>
              <a:t>Моделі</a:t>
            </a:r>
            <a:r>
              <a:rPr lang="ru-RU" dirty="0" smtClean="0"/>
              <a:t> </a:t>
            </a:r>
            <a:r>
              <a:rPr lang="ru-RU" dirty="0" err="1" smtClean="0"/>
              <a:t>зачісок</a:t>
            </a:r>
            <a:r>
              <a:rPr lang="ru-RU" dirty="0" smtClean="0"/>
              <a:t> 1-3 </a:t>
            </a:r>
            <a:r>
              <a:rPr lang="ru-RU" dirty="0" err="1" smtClean="0"/>
              <a:t>враховують</a:t>
            </a:r>
            <a:r>
              <a:rPr lang="ru-RU" dirty="0" smtClean="0"/>
              <a:t> </a:t>
            </a:r>
            <a:r>
              <a:rPr lang="ru-RU" dirty="0" err="1" smtClean="0"/>
              <a:t>довжину</a:t>
            </a:r>
            <a:r>
              <a:rPr lang="ru-RU" dirty="0" smtClean="0"/>
              <a:t> </a:t>
            </a:r>
            <a:r>
              <a:rPr lang="ru-RU" dirty="0" err="1" smtClean="0"/>
              <a:t>волосся</a:t>
            </a:r>
            <a:r>
              <a:rPr lang="ru-RU" dirty="0" smtClean="0"/>
              <a:t> (</a:t>
            </a:r>
            <a:r>
              <a:rPr lang="ru-RU" dirty="0" err="1" smtClean="0"/>
              <a:t>середнє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довге</a:t>
            </a:r>
            <a:r>
              <a:rPr lang="ru-RU" dirty="0" smtClean="0"/>
              <a:t>); </a:t>
            </a:r>
            <a:r>
              <a:rPr lang="ru-RU" dirty="0" err="1" smtClean="0"/>
              <a:t>моделі</a:t>
            </a:r>
            <a:r>
              <a:rPr lang="ru-RU" dirty="0" smtClean="0"/>
              <a:t> 4-6 — для короткого </a:t>
            </a:r>
            <a:r>
              <a:rPr lang="ru-RU" dirty="0" err="1" smtClean="0"/>
              <a:t>волосся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25602" name="Picture 2" descr="https://uahistory.co/pidruchniki/hodzicka-technology-10(11)-class-2019/hodzicka-technology-10(11)-class-2019.files/image16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714356"/>
            <a:ext cx="2764655" cy="57193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000" dirty="0" err="1" smtClean="0"/>
              <a:t>Під</a:t>
            </a:r>
            <a:r>
              <a:rPr lang="ru-RU" sz="2000" dirty="0" smtClean="0"/>
              <a:t> час добору </a:t>
            </a:r>
            <a:r>
              <a:rPr lang="ru-RU" sz="2000" dirty="0" err="1" smtClean="0"/>
              <a:t>зачіски</a:t>
            </a:r>
            <a:r>
              <a:rPr lang="ru-RU" sz="2000" dirty="0" smtClean="0"/>
              <a:t> </a:t>
            </a:r>
            <a:r>
              <a:rPr lang="ru-RU" sz="2000" dirty="0" err="1" smtClean="0"/>
              <a:t>хлопцям</a:t>
            </a:r>
            <a:r>
              <a:rPr lang="ru-RU" sz="2000" dirty="0" smtClean="0"/>
              <a:t> </a:t>
            </a:r>
            <a:r>
              <a:rPr lang="ru-RU" sz="2000" dirty="0" err="1" smtClean="0"/>
              <a:t>слід</a:t>
            </a:r>
            <a:r>
              <a:rPr lang="ru-RU" sz="2000" dirty="0" smtClean="0"/>
              <a:t> </a:t>
            </a:r>
            <a:r>
              <a:rPr lang="ru-RU" sz="2000" dirty="0" err="1" smtClean="0"/>
              <a:t>врахувати</a:t>
            </a:r>
            <a:r>
              <a:rPr lang="ru-RU" sz="2000" dirty="0" smtClean="0"/>
              <a:t> </a:t>
            </a:r>
            <a:r>
              <a:rPr lang="ru-RU" sz="2000" dirty="0" err="1" smtClean="0"/>
              <a:t>деякі</a:t>
            </a:r>
            <a:r>
              <a:rPr lang="ru-RU" sz="2000" dirty="0" smtClean="0"/>
              <a:t> </a:t>
            </a:r>
            <a:r>
              <a:rPr lang="ru-RU" sz="2000" dirty="0" err="1" smtClean="0"/>
              <a:t>основні</a:t>
            </a:r>
            <a:r>
              <a:rPr lang="ru-RU" sz="2000" dirty="0" smtClean="0"/>
              <a:t> </a:t>
            </a:r>
            <a:r>
              <a:rPr lang="ru-RU" sz="2000" dirty="0" err="1" smtClean="0"/>
              <a:t>моменти</a:t>
            </a:r>
            <a:r>
              <a:rPr lang="ru-RU" sz="2000" dirty="0" smtClean="0"/>
              <a:t>, а </a:t>
            </a:r>
            <a:r>
              <a:rPr lang="ru-RU" sz="2000" dirty="0" err="1" smtClean="0"/>
              <a:t>саме</a:t>
            </a:r>
            <a:r>
              <a:rPr lang="ru-RU" sz="2000" dirty="0" smtClean="0"/>
              <a:t>: </a:t>
            </a:r>
            <a:r>
              <a:rPr lang="ru-RU" sz="2000" dirty="0" err="1" smtClean="0"/>
              <a:t>зачіска</a:t>
            </a:r>
            <a:r>
              <a:rPr lang="ru-RU" sz="2000" dirty="0" smtClean="0"/>
              <a:t> </a:t>
            </a:r>
            <a:r>
              <a:rPr lang="ru-RU" sz="2000" dirty="0" err="1" smtClean="0"/>
              <a:t>має</a:t>
            </a:r>
            <a:r>
              <a:rPr lang="ru-RU" sz="2000" dirty="0" smtClean="0"/>
              <a:t> </a:t>
            </a:r>
            <a:r>
              <a:rPr lang="ru-RU" sz="2000" dirty="0" err="1" smtClean="0"/>
              <a:t>підходити</a:t>
            </a:r>
            <a:r>
              <a:rPr lang="ru-RU" sz="2000" dirty="0" smtClean="0"/>
              <a:t> до </a:t>
            </a:r>
            <a:r>
              <a:rPr lang="ru-RU" sz="2000" dirty="0" err="1" smtClean="0"/>
              <a:t>вашої</a:t>
            </a:r>
            <a:r>
              <a:rPr lang="ru-RU" sz="2000" dirty="0" smtClean="0"/>
              <a:t> </a:t>
            </a:r>
            <a:r>
              <a:rPr lang="ru-RU" sz="2000" dirty="0" err="1" smtClean="0"/>
              <a:t>форми</a:t>
            </a:r>
            <a:r>
              <a:rPr lang="ru-RU" sz="2000" dirty="0" smtClean="0"/>
              <a:t> </a:t>
            </a:r>
            <a:r>
              <a:rPr lang="ru-RU" sz="2000" dirty="0" err="1" smtClean="0"/>
              <a:t>обличчя</a:t>
            </a:r>
            <a:r>
              <a:rPr lang="ru-RU" sz="2000" dirty="0" smtClean="0"/>
              <a:t>, </a:t>
            </a:r>
            <a:r>
              <a:rPr lang="ru-RU" sz="2000" dirty="0" err="1" smtClean="0"/>
              <a:t>підкреслювати</a:t>
            </a:r>
            <a:r>
              <a:rPr lang="ru-RU" sz="2000" dirty="0" smtClean="0"/>
              <a:t> </a:t>
            </a:r>
            <a:r>
              <a:rPr lang="ru-RU" sz="2000" dirty="0" err="1" smtClean="0"/>
              <a:t>індивідуальність</a:t>
            </a:r>
            <a:r>
              <a:rPr lang="ru-RU" sz="2000" dirty="0" smtClean="0"/>
              <a:t>, </a:t>
            </a:r>
            <a:r>
              <a:rPr lang="ru-RU" sz="2000" dirty="0" err="1" smtClean="0"/>
              <a:t>відповідати</a:t>
            </a:r>
            <a:r>
              <a:rPr lang="ru-RU" sz="2000" dirty="0" smtClean="0"/>
              <a:t> </a:t>
            </a:r>
            <a:r>
              <a:rPr lang="ru-RU" sz="2000" dirty="0" err="1" smtClean="0"/>
              <a:t>сучасним</a:t>
            </a:r>
            <a:r>
              <a:rPr lang="ru-RU" sz="2000" dirty="0" smtClean="0"/>
              <a:t> </a:t>
            </a:r>
            <a:r>
              <a:rPr lang="ru-RU" sz="2000" dirty="0" err="1" smtClean="0"/>
              <a:t>тенденціям</a:t>
            </a:r>
            <a:r>
              <a:rPr lang="ru-RU" sz="2000" dirty="0" smtClean="0"/>
              <a:t> </a:t>
            </a:r>
            <a:r>
              <a:rPr lang="ru-RU" sz="2000" dirty="0" err="1" smtClean="0"/>
              <a:t>моди</a:t>
            </a:r>
            <a:r>
              <a:rPr lang="ru-RU" sz="2000" dirty="0" smtClean="0"/>
              <a:t>, бути гарною та </a:t>
            </a:r>
            <a:r>
              <a:rPr lang="ru-RU" sz="2000" dirty="0" err="1" smtClean="0"/>
              <a:t>охайною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Одним </a:t>
            </a:r>
            <a:r>
              <a:rPr lang="ru-RU" sz="2000" dirty="0" err="1" smtClean="0"/>
              <a:t>із</a:t>
            </a:r>
            <a:r>
              <a:rPr lang="ru-RU" sz="2000" dirty="0" smtClean="0"/>
              <a:t> </a:t>
            </a:r>
            <a:r>
              <a:rPr lang="ru-RU" sz="2000" dirty="0" err="1" smtClean="0"/>
              <a:t>варіантів</a:t>
            </a:r>
            <a:r>
              <a:rPr lang="ru-RU" sz="2000" dirty="0" smtClean="0"/>
              <a:t> </a:t>
            </a:r>
            <a:r>
              <a:rPr lang="ru-RU" sz="2000" dirty="0" err="1" smtClean="0"/>
              <a:t>зачіски</a:t>
            </a:r>
            <a:r>
              <a:rPr lang="ru-RU" sz="2000" dirty="0" smtClean="0"/>
              <a:t> для </a:t>
            </a:r>
            <a:r>
              <a:rPr lang="ru-RU" sz="2000" dirty="0" err="1" smtClean="0"/>
              <a:t>хлопця</a:t>
            </a:r>
            <a:r>
              <a:rPr lang="ru-RU" sz="2000" dirty="0" smtClean="0"/>
              <a:t> </a:t>
            </a:r>
            <a:r>
              <a:rPr lang="ru-RU" sz="2000" dirty="0" err="1" smtClean="0"/>
              <a:t>може</a:t>
            </a:r>
            <a:r>
              <a:rPr lang="ru-RU" sz="2000" dirty="0" smtClean="0"/>
              <a:t> бути коротка стрижка, у </a:t>
            </a:r>
            <a:r>
              <a:rPr lang="ru-RU" sz="2000" dirty="0" err="1" smtClean="0"/>
              <a:t>якій</a:t>
            </a:r>
            <a:r>
              <a:rPr lang="ru-RU" sz="2000" dirty="0" smtClean="0"/>
              <a:t> боки </a:t>
            </a:r>
            <a:r>
              <a:rPr lang="ru-RU" sz="2000" dirty="0" err="1" smtClean="0"/>
              <a:t>й</a:t>
            </a:r>
            <a:r>
              <a:rPr lang="ru-RU" sz="2000" dirty="0" smtClean="0"/>
              <a:t> </a:t>
            </a:r>
            <a:r>
              <a:rPr lang="ru-RU" sz="2000" dirty="0" err="1" smtClean="0"/>
              <a:t>задня</a:t>
            </a:r>
            <a:r>
              <a:rPr lang="ru-RU" sz="2000" dirty="0" smtClean="0"/>
              <a:t> </a:t>
            </a:r>
            <a:r>
              <a:rPr lang="ru-RU" sz="2000" dirty="0" err="1" smtClean="0"/>
              <a:t>частина</a:t>
            </a:r>
            <a:r>
              <a:rPr lang="ru-RU" sz="2000" dirty="0" smtClean="0"/>
              <a:t> </a:t>
            </a:r>
            <a:r>
              <a:rPr lang="ru-RU" sz="2000" dirty="0" err="1" smtClean="0"/>
              <a:t>голови</a:t>
            </a:r>
            <a:r>
              <a:rPr lang="ru-RU" sz="2000" dirty="0" smtClean="0"/>
              <a:t> </a:t>
            </a:r>
            <a:r>
              <a:rPr lang="ru-RU" sz="2000" dirty="0" err="1" smtClean="0"/>
              <a:t>досить</a:t>
            </a:r>
            <a:r>
              <a:rPr lang="ru-RU" sz="2000" dirty="0" smtClean="0"/>
              <a:t> сильно </a:t>
            </a:r>
            <a:r>
              <a:rPr lang="ru-RU" sz="2000" dirty="0" err="1" smtClean="0"/>
              <a:t>поголені</a:t>
            </a:r>
            <a:r>
              <a:rPr lang="ru-RU" sz="2000" dirty="0" smtClean="0"/>
              <a:t>, </a:t>
            </a:r>
            <a:r>
              <a:rPr lang="ru-RU" sz="2000" dirty="0" err="1" smtClean="0"/>
              <a:t>волосся</a:t>
            </a:r>
            <a:r>
              <a:rPr lang="ru-RU" sz="2000" dirty="0" smtClean="0"/>
              <a:t> на </a:t>
            </a:r>
            <a:r>
              <a:rPr lang="ru-RU" sz="2000" dirty="0" err="1" smtClean="0"/>
              <a:t>маківці</a:t>
            </a:r>
            <a:r>
              <a:rPr lang="ru-RU" sz="2000" dirty="0" smtClean="0"/>
              <a:t> </a:t>
            </a:r>
            <a:r>
              <a:rPr lang="ru-RU" sz="2000" dirty="0" err="1" smtClean="0"/>
              <a:t>значно</a:t>
            </a:r>
            <a:r>
              <a:rPr lang="ru-RU" sz="2000" dirty="0" smtClean="0"/>
              <a:t> </a:t>
            </a:r>
            <a:r>
              <a:rPr lang="ru-RU" sz="2000" dirty="0" err="1" smtClean="0"/>
              <a:t>довше</a:t>
            </a:r>
            <a:r>
              <a:rPr lang="ru-RU" sz="2000" dirty="0" smtClean="0"/>
              <a:t>, а на </a:t>
            </a:r>
            <a:r>
              <a:rPr lang="ru-RU" sz="2000" dirty="0" err="1" smtClean="0"/>
              <a:t>межі</a:t>
            </a:r>
            <a:r>
              <a:rPr lang="ru-RU" sz="2000" dirty="0" smtClean="0"/>
              <a:t> </a:t>
            </a:r>
            <a:r>
              <a:rPr lang="ru-RU" sz="2000" dirty="0" err="1" smtClean="0"/>
              <a:t>між</a:t>
            </a:r>
            <a:r>
              <a:rPr lang="ru-RU" sz="2000" dirty="0" smtClean="0"/>
              <a:t> шарами — </a:t>
            </a:r>
            <a:r>
              <a:rPr lang="ru-RU" sz="2000" dirty="0" err="1" smtClean="0"/>
              <a:t>трохи</a:t>
            </a:r>
            <a:r>
              <a:rPr lang="ru-RU" sz="2000" dirty="0" smtClean="0"/>
              <a:t> «</a:t>
            </a:r>
            <a:r>
              <a:rPr lang="ru-RU" sz="2000" dirty="0" err="1" smtClean="0"/>
              <a:t>рване</a:t>
            </a:r>
            <a:r>
              <a:rPr lang="ru-RU" sz="2000" dirty="0" smtClean="0"/>
              <a:t>». </a:t>
            </a:r>
            <a:r>
              <a:rPr lang="ru-RU" sz="2000" dirty="0" err="1" smtClean="0"/>
              <a:t>Таку</a:t>
            </a:r>
            <a:r>
              <a:rPr lang="ru-RU" sz="2000" dirty="0" smtClean="0"/>
              <a:t> стрижку </a:t>
            </a:r>
            <a:r>
              <a:rPr lang="ru-RU" sz="2000" dirty="0" err="1" smtClean="0"/>
              <a:t>виконують</a:t>
            </a:r>
            <a:r>
              <a:rPr lang="ru-RU" sz="2000" dirty="0" smtClean="0"/>
              <a:t> </a:t>
            </a:r>
            <a:r>
              <a:rPr lang="ru-RU" sz="2000" dirty="0" err="1" smtClean="0"/>
              <a:t>фахівці</a:t>
            </a:r>
            <a:r>
              <a:rPr lang="ru-RU" sz="2000" dirty="0" smtClean="0"/>
              <a:t> в </a:t>
            </a:r>
            <a:r>
              <a:rPr lang="ru-RU" sz="2000" dirty="0" err="1" smtClean="0"/>
              <a:t>перукарні</a:t>
            </a:r>
            <a:r>
              <a:rPr lang="ru-RU" sz="2000" dirty="0" smtClean="0"/>
              <a:t> </a:t>
            </a:r>
            <a:r>
              <a:rPr lang="ru-RU" sz="2000" dirty="0" err="1" smtClean="0"/>
              <a:t>або</a:t>
            </a:r>
            <a:r>
              <a:rPr lang="ru-RU" sz="2000" dirty="0" smtClean="0"/>
              <a:t> салонах </a:t>
            </a:r>
            <a:r>
              <a:rPr lang="ru-RU" sz="2000" dirty="0" err="1" smtClean="0"/>
              <a:t>краси</a:t>
            </a:r>
            <a:r>
              <a:rPr lang="ru-RU" sz="2000" dirty="0" smtClean="0"/>
              <a:t>.</a:t>
            </a:r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r>
              <a:rPr lang="ru-RU" sz="2000" dirty="0" err="1" smtClean="0"/>
              <a:t>Ця</a:t>
            </a:r>
            <a:r>
              <a:rPr lang="ru-RU" sz="2000" dirty="0" smtClean="0"/>
              <a:t> </a:t>
            </a:r>
            <a:r>
              <a:rPr lang="ru-RU" sz="2000" dirty="0" err="1" smtClean="0"/>
              <a:t>зачіска</a:t>
            </a:r>
            <a:r>
              <a:rPr lang="ru-RU" sz="2000" dirty="0" smtClean="0"/>
              <a:t> </a:t>
            </a:r>
            <a:r>
              <a:rPr lang="ru-RU" sz="2000" dirty="0" err="1" smtClean="0"/>
              <a:t>є</a:t>
            </a:r>
            <a:r>
              <a:rPr lang="ru-RU" sz="2000" dirty="0" smtClean="0"/>
              <a:t> </a:t>
            </a:r>
            <a:r>
              <a:rPr lang="ru-RU" sz="2000" dirty="0" err="1" smtClean="0"/>
              <a:t>гарним</a:t>
            </a:r>
            <a:r>
              <a:rPr lang="ru-RU" sz="2000" dirty="0" smtClean="0"/>
              <a:t> </a:t>
            </a:r>
            <a:r>
              <a:rPr lang="ru-RU" sz="2000" dirty="0" err="1" smtClean="0"/>
              <a:t>варіантом</a:t>
            </a:r>
            <a:r>
              <a:rPr lang="ru-RU" sz="2000" dirty="0" smtClean="0"/>
              <a:t> для</a:t>
            </a:r>
          </a:p>
          <a:p>
            <a:r>
              <a:rPr lang="ru-RU" sz="2000" dirty="0" smtClean="0"/>
              <a:t> </a:t>
            </a:r>
            <a:r>
              <a:rPr lang="ru-RU" sz="2000" dirty="0" err="1" smtClean="0"/>
              <a:t>хлопців</a:t>
            </a:r>
            <a:r>
              <a:rPr lang="ru-RU" sz="2000" dirty="0" smtClean="0"/>
              <a:t> </a:t>
            </a:r>
            <a:r>
              <a:rPr lang="ru-RU" sz="2000" dirty="0" err="1" smtClean="0"/>
              <a:t>із</a:t>
            </a:r>
            <a:r>
              <a:rPr lang="ru-RU" sz="2000" dirty="0" smtClean="0"/>
              <a:t> коротким </a:t>
            </a:r>
            <a:r>
              <a:rPr lang="ru-RU" sz="2000" dirty="0" err="1" smtClean="0"/>
              <a:t>волоссям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pic>
        <p:nvPicPr>
          <p:cNvPr id="27650" name="Picture 2" descr="https://uahistory.co/pidruchniki/hodzicka-technology-10(11)-class-2019/hodzicka-technology-10(11)-class-2019.files/image16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4000504"/>
            <a:ext cx="2524125" cy="236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Створення</a:t>
            </a:r>
            <a:r>
              <a:rPr lang="ru-RU" dirty="0" smtClean="0"/>
              <a:t> </a:t>
            </a:r>
            <a:r>
              <a:rPr lang="ru-RU" dirty="0" err="1" smtClean="0"/>
              <a:t>ескізу</a:t>
            </a:r>
            <a:r>
              <a:rPr lang="ru-RU" dirty="0" smtClean="0"/>
              <a:t> </a:t>
            </a:r>
            <a:r>
              <a:rPr lang="ru-RU" dirty="0" err="1" smtClean="0"/>
              <a:t>зачіски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800" dirty="0" err="1" smtClean="0"/>
              <a:t>Важливим</a:t>
            </a:r>
            <a:r>
              <a:rPr lang="ru-RU" sz="1800" dirty="0" smtClean="0"/>
              <a:t> </a:t>
            </a:r>
            <a:r>
              <a:rPr lang="ru-RU" sz="1800" dirty="0" err="1" smtClean="0"/>
              <a:t>етапом</a:t>
            </a:r>
            <a:r>
              <a:rPr lang="ru-RU" sz="1800" dirty="0" smtClean="0"/>
              <a:t> </a:t>
            </a:r>
            <a:r>
              <a:rPr lang="ru-RU" sz="1800" dirty="0" err="1" smtClean="0"/>
              <a:t>є</a:t>
            </a:r>
            <a:r>
              <a:rPr lang="ru-RU" sz="1800" dirty="0" smtClean="0"/>
              <a:t> </a:t>
            </a:r>
            <a:r>
              <a:rPr lang="ru-RU" sz="1800" dirty="0" err="1" smtClean="0"/>
              <a:t>розробка</a:t>
            </a:r>
            <a:r>
              <a:rPr lang="ru-RU" sz="1800" dirty="0" smtClean="0"/>
              <a:t> </a:t>
            </a:r>
            <a:r>
              <a:rPr lang="ru-RU" sz="1800" dirty="0" err="1" smtClean="0"/>
              <a:t>ескізу</a:t>
            </a:r>
            <a:r>
              <a:rPr lang="ru-RU" sz="1800" dirty="0" smtClean="0"/>
              <a:t>. Образ, </a:t>
            </a:r>
            <a:r>
              <a:rPr lang="ru-RU" sz="1800" dirty="0" err="1" smtClean="0"/>
              <a:t>який</a:t>
            </a:r>
            <a:r>
              <a:rPr lang="ru-RU" sz="1800" dirty="0" smtClean="0"/>
              <a:t> </a:t>
            </a:r>
            <a:r>
              <a:rPr lang="ru-RU" sz="1800" dirty="0" err="1" smtClean="0"/>
              <a:t>виник</a:t>
            </a:r>
            <a:r>
              <a:rPr lang="ru-RU" sz="1800" dirty="0" smtClean="0"/>
              <a:t> в </a:t>
            </a:r>
            <a:r>
              <a:rPr lang="ru-RU" sz="1800" dirty="0" err="1" smtClean="0"/>
              <a:t>уяві</a:t>
            </a:r>
            <a:r>
              <a:rPr lang="ru-RU" sz="1800" dirty="0" smtClean="0"/>
              <a:t>, </a:t>
            </a:r>
            <a:r>
              <a:rPr lang="ru-RU" sz="1800" dirty="0" err="1" smtClean="0"/>
              <a:t>фіксують</a:t>
            </a:r>
            <a:r>
              <a:rPr lang="ru-RU" sz="1800" dirty="0" smtClean="0"/>
              <a:t> на </a:t>
            </a:r>
            <a:r>
              <a:rPr lang="ru-RU" sz="1800" dirty="0" err="1" smtClean="0"/>
              <a:t>папері</a:t>
            </a:r>
            <a:r>
              <a:rPr lang="ru-RU" sz="1800" dirty="0" smtClean="0"/>
              <a:t> для </a:t>
            </a:r>
            <a:r>
              <a:rPr lang="ru-RU" sz="1800" dirty="0" err="1" smtClean="0"/>
              <a:t>подальшого</a:t>
            </a:r>
            <a:r>
              <a:rPr lang="ru-RU" sz="1800" dirty="0" smtClean="0"/>
              <a:t> </a:t>
            </a:r>
            <a:r>
              <a:rPr lang="ru-RU" sz="1800" dirty="0" err="1" smtClean="0"/>
              <a:t>аналізу</a:t>
            </a:r>
            <a:r>
              <a:rPr lang="ru-RU" sz="1800" dirty="0" smtClean="0"/>
              <a:t> </a:t>
            </a:r>
            <a:r>
              <a:rPr lang="ru-RU" sz="1800" dirty="0" err="1" smtClean="0"/>
              <a:t>й</a:t>
            </a:r>
            <a:r>
              <a:rPr lang="ru-RU" sz="1800" dirty="0" smtClean="0"/>
              <a:t> </a:t>
            </a:r>
            <a:r>
              <a:rPr lang="ru-RU" sz="1800" dirty="0" err="1" smtClean="0"/>
              <a:t>корегування</a:t>
            </a:r>
            <a:r>
              <a:rPr lang="ru-RU" sz="1800" dirty="0" smtClean="0"/>
              <a:t>. </a:t>
            </a:r>
            <a:r>
              <a:rPr lang="ru-RU" sz="1800" dirty="0" err="1" smtClean="0"/>
              <a:t>Перші</a:t>
            </a:r>
            <a:r>
              <a:rPr lang="ru-RU" sz="1800" dirty="0" smtClean="0"/>
              <a:t> </a:t>
            </a:r>
            <a:r>
              <a:rPr lang="ru-RU" sz="1800" dirty="0" err="1" smtClean="0"/>
              <a:t>замальовки</a:t>
            </a:r>
            <a:r>
              <a:rPr lang="ru-RU" sz="1800" dirty="0" smtClean="0"/>
              <a:t> </a:t>
            </a:r>
            <a:r>
              <a:rPr lang="ru-RU" sz="1800" dirty="0" err="1" smtClean="0"/>
              <a:t>перетворюють</a:t>
            </a:r>
            <a:r>
              <a:rPr lang="ru-RU" sz="1800" dirty="0" smtClean="0"/>
              <a:t> на </a:t>
            </a:r>
            <a:r>
              <a:rPr lang="ru-RU" sz="1800" dirty="0" err="1" smtClean="0"/>
              <a:t>ескіз</a:t>
            </a:r>
            <a:r>
              <a:rPr lang="ru-RU" sz="1800" dirty="0" smtClean="0"/>
              <a:t>.</a:t>
            </a:r>
          </a:p>
          <a:p>
            <a:r>
              <a:rPr lang="ru-RU" sz="1800" dirty="0" err="1" smtClean="0"/>
              <a:t>Якщо</a:t>
            </a:r>
            <a:r>
              <a:rPr lang="ru-RU" sz="1800" dirty="0" smtClean="0"/>
              <a:t> овал </a:t>
            </a:r>
            <a:r>
              <a:rPr lang="ru-RU" sz="1800" dirty="0" err="1" smtClean="0"/>
              <a:t>обличчя</a:t>
            </a:r>
            <a:r>
              <a:rPr lang="ru-RU" sz="1800" dirty="0" smtClean="0"/>
              <a:t> </a:t>
            </a:r>
            <a:r>
              <a:rPr lang="ru-RU" sz="1800" dirty="0" err="1" smtClean="0"/>
              <a:t>дозволяє</a:t>
            </a:r>
            <a:r>
              <a:rPr lang="ru-RU" sz="1800" dirty="0" smtClean="0"/>
              <a:t> </a:t>
            </a:r>
            <a:r>
              <a:rPr lang="ru-RU" sz="1800" dirty="0" err="1" smtClean="0"/>
              <a:t>зачісувати</a:t>
            </a:r>
            <a:r>
              <a:rPr lang="ru-RU" sz="1800" dirty="0" smtClean="0"/>
              <a:t> </a:t>
            </a:r>
            <a:r>
              <a:rPr lang="ru-RU" sz="1800" dirty="0" err="1" smtClean="0"/>
              <a:t>волосся</a:t>
            </a:r>
            <a:r>
              <a:rPr lang="ru-RU" sz="1800" dirty="0" smtClean="0"/>
              <a:t> гладко, а </a:t>
            </a:r>
            <a:r>
              <a:rPr lang="ru-RU" sz="1800" dirty="0" err="1" smtClean="0"/>
              <a:t>волосся</a:t>
            </a:r>
            <a:r>
              <a:rPr lang="ru-RU" sz="1800" dirty="0" smtClean="0"/>
              <a:t> </a:t>
            </a:r>
            <a:r>
              <a:rPr lang="ru-RU" sz="1800" dirty="0" err="1" smtClean="0"/>
              <a:t>має</a:t>
            </a:r>
            <a:r>
              <a:rPr lang="ru-RU" sz="1800" dirty="0" smtClean="0"/>
              <a:t> </a:t>
            </a:r>
            <a:r>
              <a:rPr lang="ru-RU" sz="1800" dirty="0" err="1" smtClean="0"/>
              <a:t>відповідну</a:t>
            </a:r>
            <a:r>
              <a:rPr lang="ru-RU" sz="1800" dirty="0" smtClean="0"/>
              <a:t> </a:t>
            </a:r>
            <a:r>
              <a:rPr lang="ru-RU" sz="1800" dirty="0" err="1" smtClean="0"/>
              <a:t>довжину</a:t>
            </a:r>
            <a:r>
              <a:rPr lang="ru-RU" sz="1800" dirty="0" smtClean="0"/>
              <a:t>, то одним </a:t>
            </a:r>
            <a:r>
              <a:rPr lang="ru-RU" sz="1800" dirty="0" err="1" smtClean="0"/>
              <a:t>із</a:t>
            </a:r>
            <a:r>
              <a:rPr lang="ru-RU" sz="1800" dirty="0" smtClean="0"/>
              <a:t> </a:t>
            </a:r>
            <a:r>
              <a:rPr lang="ru-RU" sz="1800" dirty="0" err="1" smtClean="0"/>
              <a:t>варіантів</a:t>
            </a:r>
            <a:r>
              <a:rPr lang="ru-RU" sz="1800" dirty="0" smtClean="0"/>
              <a:t> </a:t>
            </a:r>
            <a:r>
              <a:rPr lang="ru-RU" sz="1800" dirty="0" err="1" smtClean="0"/>
              <a:t>зачіски</a:t>
            </a:r>
            <a:r>
              <a:rPr lang="ru-RU" sz="1800" dirty="0" smtClean="0"/>
              <a:t> для </a:t>
            </a:r>
            <a:r>
              <a:rPr lang="ru-RU" sz="1800" dirty="0" err="1" smtClean="0"/>
              <a:t>дівчини</a:t>
            </a:r>
            <a:r>
              <a:rPr lang="ru-RU" sz="1800" dirty="0" smtClean="0"/>
              <a:t> </a:t>
            </a:r>
            <a:r>
              <a:rPr lang="ru-RU" sz="1800" dirty="0" err="1" smtClean="0"/>
              <a:t>може</a:t>
            </a:r>
            <a:r>
              <a:rPr lang="ru-RU" sz="1800" dirty="0" smtClean="0"/>
              <a:t> бути </a:t>
            </a:r>
            <a:r>
              <a:rPr lang="ru-RU" sz="1800" dirty="0" err="1" smtClean="0"/>
              <a:t>високий</a:t>
            </a:r>
            <a:r>
              <a:rPr lang="ru-RU" sz="1800" dirty="0" smtClean="0"/>
              <a:t> </a:t>
            </a:r>
            <a:r>
              <a:rPr lang="ru-RU" sz="1800" dirty="0" err="1" smtClean="0"/>
              <a:t>вузол</a:t>
            </a:r>
            <a:r>
              <a:rPr lang="ru-RU" sz="1800" dirty="0" smtClean="0"/>
              <a:t> </a:t>
            </a:r>
            <a:r>
              <a:rPr lang="ru-RU" sz="1800" dirty="0" err="1" smtClean="0"/>
              <a:t>із</a:t>
            </a:r>
            <a:r>
              <a:rPr lang="ru-RU" sz="1800" dirty="0" smtClean="0"/>
              <a:t> </a:t>
            </a:r>
            <a:r>
              <a:rPr lang="ru-RU" sz="1800" dirty="0" err="1" smtClean="0"/>
              <a:t>заплетеного</a:t>
            </a:r>
            <a:r>
              <a:rPr lang="ru-RU" sz="1800" dirty="0" smtClean="0"/>
              <a:t> </a:t>
            </a:r>
            <a:r>
              <a:rPr lang="ru-RU" sz="1800" dirty="0" err="1" smtClean="0"/>
              <a:t>волосся</a:t>
            </a:r>
            <a:r>
              <a:rPr lang="ru-RU" sz="1800" dirty="0" smtClean="0"/>
              <a:t>. </a:t>
            </a:r>
            <a:r>
              <a:rPr lang="ru-RU" sz="1800" dirty="0" err="1" smtClean="0"/>
              <a:t>Зображення</a:t>
            </a:r>
            <a:r>
              <a:rPr lang="ru-RU" sz="1800" dirty="0" smtClean="0"/>
              <a:t> </a:t>
            </a:r>
            <a:r>
              <a:rPr lang="ru-RU" sz="1800" dirty="0" err="1" smtClean="0"/>
              <a:t>зачіски</a:t>
            </a:r>
            <a:r>
              <a:rPr lang="ru-RU" sz="1800" dirty="0" smtClean="0"/>
              <a:t> </a:t>
            </a:r>
            <a:r>
              <a:rPr lang="ru-RU" sz="1800" dirty="0" err="1" smtClean="0"/>
              <a:t>показують</a:t>
            </a:r>
            <a:r>
              <a:rPr lang="ru-RU" sz="1800" dirty="0" smtClean="0"/>
              <a:t> </a:t>
            </a:r>
            <a:r>
              <a:rPr lang="ru-RU" sz="1800" dirty="0" err="1" smtClean="0"/>
              <a:t>збоку</a:t>
            </a:r>
            <a:r>
              <a:rPr lang="ru-RU" sz="1800" dirty="0" smtClean="0"/>
              <a:t>.</a:t>
            </a:r>
          </a:p>
          <a:p>
            <a:endParaRPr lang="uk-UA" sz="1800" dirty="0" smtClean="0"/>
          </a:p>
          <a:p>
            <a:endParaRPr lang="uk-UA" sz="1800" dirty="0" smtClean="0"/>
          </a:p>
          <a:p>
            <a:endParaRPr lang="uk-UA" sz="1800" dirty="0" smtClean="0"/>
          </a:p>
          <a:p>
            <a:endParaRPr lang="uk-UA" sz="1800" dirty="0" smtClean="0"/>
          </a:p>
          <a:p>
            <a:endParaRPr lang="uk-UA" sz="1800" dirty="0" smtClean="0"/>
          </a:p>
          <a:p>
            <a:endParaRPr lang="uk-UA" sz="1800" dirty="0" smtClean="0"/>
          </a:p>
          <a:p>
            <a:endParaRPr lang="uk-UA" sz="1800" dirty="0" smtClean="0"/>
          </a:p>
          <a:p>
            <a:r>
              <a:rPr lang="ru-RU" sz="1600" dirty="0" err="1" smtClean="0"/>
              <a:t>Обрана</a:t>
            </a:r>
            <a:r>
              <a:rPr lang="ru-RU" sz="1600" dirty="0" smtClean="0"/>
              <a:t> модель </a:t>
            </a:r>
            <a:r>
              <a:rPr lang="ru-RU" sz="1600" dirty="0" err="1" smtClean="0"/>
              <a:t>зачіски</a:t>
            </a:r>
            <a:r>
              <a:rPr lang="ru-RU" sz="1600" dirty="0" smtClean="0"/>
              <a:t> для </a:t>
            </a:r>
            <a:r>
              <a:rPr lang="ru-RU" sz="1600" dirty="0" err="1" smtClean="0"/>
              <a:t>дівчини</a:t>
            </a:r>
            <a:r>
              <a:rPr lang="ru-RU" sz="1600" dirty="0" smtClean="0"/>
              <a:t> та </a:t>
            </a:r>
            <a:r>
              <a:rPr lang="ru-RU" sz="1600" dirty="0" err="1" smtClean="0"/>
              <a:t>її</a:t>
            </a:r>
            <a:r>
              <a:rPr lang="ru-RU" sz="1600" dirty="0" smtClean="0"/>
              <a:t> </a:t>
            </a:r>
            <a:r>
              <a:rPr lang="ru-RU" sz="1600" dirty="0" err="1" smtClean="0"/>
              <a:t>ескіз</a:t>
            </a:r>
            <a:endParaRPr lang="uk-UA" sz="1600" dirty="0" smtClean="0"/>
          </a:p>
          <a:p>
            <a:endParaRPr lang="uk-UA" sz="1800" dirty="0" smtClean="0"/>
          </a:p>
          <a:p>
            <a:endParaRPr lang="uk-UA" sz="1800" dirty="0" smtClean="0"/>
          </a:p>
          <a:p>
            <a:endParaRPr lang="uk-UA" sz="1800" dirty="0" smtClean="0"/>
          </a:p>
          <a:p>
            <a:endParaRPr lang="uk-UA" sz="1800" dirty="0" smtClean="0"/>
          </a:p>
          <a:p>
            <a:endParaRPr lang="ru-RU" sz="1800" dirty="0" smtClean="0"/>
          </a:p>
          <a:p>
            <a:endParaRPr lang="ru-RU" dirty="0"/>
          </a:p>
        </p:txBody>
      </p:sp>
      <p:pic>
        <p:nvPicPr>
          <p:cNvPr id="26626" name="Picture 2" descr="https://uahistory.co/pidruchniki/hodzicka-technology-10(11)-class-2019/hodzicka-technology-10(11)-class-2019.files/image16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3643314"/>
            <a:ext cx="3495675" cy="2390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Підсумки уроку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err="1" smtClean="0"/>
              <a:t>Конструкторський</a:t>
            </a:r>
            <a:r>
              <a:rPr lang="ru-RU" sz="2000" dirty="0" smtClean="0"/>
              <a:t> </a:t>
            </a:r>
            <a:r>
              <a:rPr lang="ru-RU" sz="2000" dirty="0" err="1" smtClean="0"/>
              <a:t>етап</a:t>
            </a:r>
            <a:r>
              <a:rPr lang="ru-RU" sz="2000" dirty="0" smtClean="0"/>
              <a:t> завершено:</a:t>
            </a:r>
          </a:p>
          <a:p>
            <a:r>
              <a:rPr lang="ru-RU" sz="2000" dirty="0" smtClean="0"/>
              <a:t>• </a:t>
            </a:r>
            <a:r>
              <a:rPr lang="ru-RU" sz="2000" dirty="0" err="1" smtClean="0"/>
              <a:t>дібрано</a:t>
            </a:r>
            <a:r>
              <a:rPr lang="ru-RU" sz="2000" dirty="0" smtClean="0"/>
              <a:t> </a:t>
            </a:r>
            <a:r>
              <a:rPr lang="ru-RU" sz="2000" dirty="0" err="1" smtClean="0"/>
              <a:t>макіяж</a:t>
            </a:r>
            <a:r>
              <a:rPr lang="ru-RU" sz="2000" dirty="0" smtClean="0"/>
              <a:t> </a:t>
            </a:r>
            <a:r>
              <a:rPr lang="ru-RU" sz="2000" dirty="0" err="1" smtClean="0"/>
              <a:t>з</a:t>
            </a:r>
            <a:r>
              <a:rPr lang="ru-RU" sz="2000" dirty="0" smtClean="0"/>
              <a:t> </a:t>
            </a:r>
            <a:r>
              <a:rPr lang="ru-RU" sz="2000" dirty="0" err="1" smtClean="0"/>
              <a:t>урахуванням</a:t>
            </a:r>
            <a:r>
              <a:rPr lang="ru-RU" sz="2000" dirty="0" smtClean="0"/>
              <a:t> стану </a:t>
            </a:r>
            <a:r>
              <a:rPr lang="ru-RU" sz="2000" dirty="0" err="1" smtClean="0"/>
              <a:t>шкіри</a:t>
            </a:r>
            <a:r>
              <a:rPr lang="ru-RU" sz="2000" dirty="0" smtClean="0"/>
              <a:t> </a:t>
            </a:r>
            <a:r>
              <a:rPr lang="ru-RU" sz="2000" dirty="0" err="1" smtClean="0"/>
              <a:t>обличчя</a:t>
            </a:r>
            <a:r>
              <a:rPr lang="ru-RU" sz="2000" dirty="0" smtClean="0"/>
              <a:t>, </a:t>
            </a:r>
            <a:r>
              <a:rPr lang="ru-RU" sz="2000" dirty="0" err="1" smtClean="0"/>
              <a:t>її</a:t>
            </a:r>
            <a:r>
              <a:rPr lang="ru-RU" sz="2000" dirty="0" smtClean="0"/>
              <a:t> типу та </a:t>
            </a:r>
            <a:r>
              <a:rPr lang="ru-RU" sz="2000" dirty="0" err="1" smtClean="0"/>
              <a:t>форми</a:t>
            </a:r>
            <a:r>
              <a:rPr lang="ru-RU" sz="2000" dirty="0" smtClean="0"/>
              <a:t> </a:t>
            </a:r>
            <a:r>
              <a:rPr lang="ru-RU" sz="2000" dirty="0" err="1" smtClean="0"/>
              <a:t>обличчя</a:t>
            </a:r>
            <a:r>
              <a:rPr lang="ru-RU" sz="2000" dirty="0" smtClean="0"/>
              <a:t>, </a:t>
            </a:r>
            <a:r>
              <a:rPr lang="ru-RU" sz="2000" dirty="0" err="1" smtClean="0"/>
              <a:t>кольору</a:t>
            </a:r>
            <a:r>
              <a:rPr lang="ru-RU" sz="2000" dirty="0" smtClean="0"/>
              <a:t> очей;</a:t>
            </a:r>
          </a:p>
          <a:p>
            <a:r>
              <a:rPr lang="ru-RU" sz="2000" dirty="0" smtClean="0"/>
              <a:t>• створено </a:t>
            </a:r>
            <a:r>
              <a:rPr lang="ru-RU" sz="2000" dirty="0" err="1" smtClean="0"/>
              <a:t>ескіз</a:t>
            </a:r>
            <a:r>
              <a:rPr lang="ru-RU" sz="2000" dirty="0" smtClean="0"/>
              <a:t> </a:t>
            </a:r>
            <a:r>
              <a:rPr lang="ru-RU" sz="2000" dirty="0" err="1" smtClean="0"/>
              <a:t>макіяжу</a:t>
            </a:r>
            <a:r>
              <a:rPr lang="ru-RU" sz="2000" dirty="0" smtClean="0"/>
              <a:t>, </a:t>
            </a:r>
            <a:r>
              <a:rPr lang="ru-RU" sz="2000" dirty="0" err="1" smtClean="0"/>
              <a:t>який</a:t>
            </a:r>
            <a:r>
              <a:rPr lang="ru-RU" sz="2000" dirty="0" smtClean="0"/>
              <a:t> </a:t>
            </a:r>
            <a:r>
              <a:rPr lang="ru-RU" sz="2000" dirty="0" err="1" smtClean="0"/>
              <a:t>допоможе</a:t>
            </a:r>
            <a:r>
              <a:rPr lang="ru-RU" sz="2000" dirty="0" smtClean="0"/>
              <a:t> </a:t>
            </a:r>
            <a:r>
              <a:rPr lang="ru-RU" sz="2000" dirty="0" err="1" smtClean="0"/>
              <a:t>втілити</a:t>
            </a:r>
            <a:r>
              <a:rPr lang="ru-RU" sz="2000" dirty="0" smtClean="0"/>
              <a:t> все </a:t>
            </a:r>
            <a:r>
              <a:rPr lang="ru-RU" sz="2000" dirty="0" err="1" smtClean="0"/>
              <a:t>задумане</a:t>
            </a:r>
            <a:r>
              <a:rPr lang="ru-RU" sz="2000" dirty="0" smtClean="0"/>
              <a:t>;</a:t>
            </a:r>
          </a:p>
          <a:p>
            <a:r>
              <a:rPr lang="ru-RU" sz="2000" dirty="0" smtClean="0"/>
              <a:t>• </a:t>
            </a:r>
            <a:r>
              <a:rPr lang="ru-RU" sz="2000" dirty="0" err="1" smtClean="0"/>
              <a:t>дібрано</a:t>
            </a:r>
            <a:r>
              <a:rPr lang="ru-RU" sz="2000" dirty="0" smtClean="0"/>
              <a:t> модель </a:t>
            </a:r>
            <a:r>
              <a:rPr lang="ru-RU" sz="2000" dirty="0" err="1" smtClean="0"/>
              <a:t>зачіски</a:t>
            </a:r>
            <a:r>
              <a:rPr lang="ru-RU" sz="2000" dirty="0" smtClean="0"/>
              <a:t> </a:t>
            </a:r>
            <a:r>
              <a:rPr lang="ru-RU" sz="2000" dirty="0" err="1" smtClean="0"/>
              <a:t>з</a:t>
            </a:r>
            <a:r>
              <a:rPr lang="ru-RU" sz="2000" dirty="0" smtClean="0"/>
              <a:t> </a:t>
            </a:r>
            <a:r>
              <a:rPr lang="ru-RU" sz="2000" dirty="0" err="1" smtClean="0"/>
              <a:t>урахуванням</a:t>
            </a:r>
            <a:r>
              <a:rPr lang="ru-RU" sz="2000" dirty="0" smtClean="0"/>
              <a:t> стану </a:t>
            </a:r>
            <a:r>
              <a:rPr lang="ru-RU" sz="2000" dirty="0" err="1" smtClean="0"/>
              <a:t>волосся</a:t>
            </a:r>
            <a:r>
              <a:rPr lang="ru-RU" sz="2000" dirty="0" smtClean="0"/>
              <a:t>, типу </a:t>
            </a:r>
            <a:r>
              <a:rPr lang="ru-RU" sz="2000" dirty="0" err="1" smtClean="0"/>
              <a:t>форми</a:t>
            </a:r>
            <a:r>
              <a:rPr lang="ru-RU" sz="2000" dirty="0" smtClean="0"/>
              <a:t> </a:t>
            </a:r>
            <a:r>
              <a:rPr lang="ru-RU" sz="2000" dirty="0" err="1" smtClean="0"/>
              <a:t>обличчя</a:t>
            </a:r>
            <a:r>
              <a:rPr lang="ru-RU" sz="2000" dirty="0" smtClean="0"/>
              <a:t>;</a:t>
            </a:r>
          </a:p>
          <a:p>
            <a:r>
              <a:rPr lang="ru-RU" sz="2000" dirty="0" smtClean="0"/>
              <a:t>• </a:t>
            </a:r>
            <a:r>
              <a:rPr lang="ru-RU" sz="2000" dirty="0" err="1" smtClean="0"/>
              <a:t>підкреслено</a:t>
            </a:r>
            <a:r>
              <a:rPr lang="ru-RU" sz="2000" dirty="0" smtClean="0"/>
              <a:t> </a:t>
            </a:r>
            <a:r>
              <a:rPr lang="ru-RU" sz="2000" dirty="0" err="1" smtClean="0"/>
              <a:t>індивідуальність</a:t>
            </a:r>
            <a:r>
              <a:rPr lang="ru-RU" sz="2000" dirty="0" smtClean="0"/>
              <a:t> </a:t>
            </a:r>
            <a:r>
              <a:rPr lang="ru-RU" sz="2000" dirty="0" err="1" smtClean="0"/>
              <a:t>обличчя</a:t>
            </a:r>
            <a:r>
              <a:rPr lang="ru-RU" sz="2000" dirty="0" smtClean="0"/>
              <a:t>, </a:t>
            </a:r>
            <a:r>
              <a:rPr lang="ru-RU" sz="2000" dirty="0" err="1" smtClean="0"/>
              <a:t>колір</a:t>
            </a:r>
            <a:r>
              <a:rPr lang="ru-RU" sz="2000" dirty="0" smtClean="0"/>
              <a:t> </a:t>
            </a:r>
            <a:r>
              <a:rPr lang="ru-RU" sz="2000" dirty="0" err="1" smtClean="0"/>
              <a:t>волосся</a:t>
            </a:r>
            <a:r>
              <a:rPr lang="ru-RU" sz="2000" dirty="0" smtClean="0"/>
              <a:t> (за потреби </a:t>
            </a:r>
            <a:r>
              <a:rPr lang="ru-RU" sz="2000" dirty="0" err="1" smtClean="0"/>
              <a:t>використано</a:t>
            </a:r>
            <a:r>
              <a:rPr lang="ru-RU" sz="2000" dirty="0" smtClean="0"/>
              <a:t> шампунь, </a:t>
            </a:r>
            <a:r>
              <a:rPr lang="ru-RU" sz="2000" dirty="0" err="1" smtClean="0"/>
              <a:t>який</a:t>
            </a:r>
            <a:r>
              <a:rPr lang="ru-RU" sz="2000" dirty="0" smtClean="0"/>
              <a:t> </a:t>
            </a:r>
            <a:r>
              <a:rPr lang="ru-RU" sz="2000" dirty="0" err="1" smtClean="0"/>
              <a:t>надає</a:t>
            </a:r>
            <a:r>
              <a:rPr lang="ru-RU" sz="2000" dirty="0" smtClean="0"/>
              <a:t> </a:t>
            </a:r>
            <a:r>
              <a:rPr lang="ru-RU" sz="2000" dirty="0" err="1" smtClean="0"/>
              <a:t>кольору</a:t>
            </a:r>
            <a:r>
              <a:rPr lang="ru-RU" sz="2000" dirty="0" smtClean="0"/>
              <a:t>).</a:t>
            </a:r>
          </a:p>
          <a:p>
            <a:r>
              <a:rPr lang="ru-RU" sz="2000" dirty="0" err="1" smtClean="0"/>
              <a:t>Можна</a:t>
            </a:r>
            <a:r>
              <a:rPr lang="ru-RU" sz="2000" dirty="0" smtClean="0"/>
              <a:t> </a:t>
            </a:r>
            <a:r>
              <a:rPr lang="ru-RU" sz="2000" dirty="0" err="1" smtClean="0"/>
              <a:t>розпочинати</a:t>
            </a:r>
            <a:r>
              <a:rPr lang="ru-RU" sz="2000" dirty="0" smtClean="0"/>
              <a:t> </a:t>
            </a:r>
            <a:r>
              <a:rPr lang="ru-RU" sz="2000" dirty="0" err="1" smtClean="0"/>
              <a:t>втілення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задуманого</a:t>
            </a:r>
            <a:r>
              <a:rPr lang="ru-RU" sz="2000" dirty="0" smtClean="0"/>
              <a:t>.</a:t>
            </a:r>
          </a:p>
          <a:p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Домашнє завдання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sz="2400" dirty="0" smtClean="0"/>
              <a:t>Виконати ескіз макіяжу та зачіски.</a:t>
            </a:r>
          </a:p>
          <a:p>
            <a:endParaRPr lang="uk-UA" dirty="0" smtClean="0"/>
          </a:p>
          <a:p>
            <a:r>
              <a:rPr lang="uk-UA" sz="2000" b="1" dirty="0" smtClean="0"/>
              <a:t>Зворотній зв’язок: </a:t>
            </a:r>
            <a:endParaRPr lang="ru-RU" sz="2000" dirty="0" smtClean="0"/>
          </a:p>
          <a:p>
            <a:r>
              <a:rPr lang="uk-UA" sz="2000" dirty="0" smtClean="0"/>
              <a:t> освітня платформа</a:t>
            </a:r>
            <a:r>
              <a:rPr lang="uk-UA" sz="2000" b="1" dirty="0" smtClean="0"/>
              <a:t> </a:t>
            </a:r>
            <a:r>
              <a:rPr lang="ru-RU" sz="2000" b="1" dirty="0" err="1" smtClean="0"/>
              <a:t>Human</a:t>
            </a:r>
            <a:r>
              <a:rPr lang="ru-RU" sz="2000" b="1" dirty="0" smtClean="0"/>
              <a:t> </a:t>
            </a:r>
            <a:r>
              <a:rPr lang="uk-UA" sz="2000" dirty="0" smtClean="0"/>
              <a:t>або  </a:t>
            </a:r>
            <a:r>
              <a:rPr lang="uk-UA" sz="2000" dirty="0" err="1" smtClean="0"/>
              <a:t>ел</a:t>
            </a:r>
            <a:r>
              <a:rPr lang="uk-UA" sz="2000" dirty="0" smtClean="0"/>
              <a:t>. пошта </a:t>
            </a:r>
            <a:r>
              <a:rPr lang="uk-UA" sz="2000" u="sng" dirty="0" smtClean="0">
                <a:hlinkClick r:id="rId2"/>
              </a:rPr>
              <a:t>valentinakapusta55@</a:t>
            </a:r>
            <a:r>
              <a:rPr lang="uk-UA" sz="2000" u="sng" dirty="0" err="1" smtClean="0">
                <a:hlinkClick r:id="rId2"/>
              </a:rPr>
              <a:t>gmail.com</a:t>
            </a:r>
            <a:endParaRPr lang="ru-RU" sz="2000" dirty="0" smtClean="0"/>
          </a:p>
          <a:p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Мета уроку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600" b="1" i="1" dirty="0" err="1" smtClean="0"/>
              <a:t>Навчальна</a:t>
            </a:r>
            <a:r>
              <a:rPr lang="ru-RU" sz="2600" dirty="0" smtClean="0"/>
              <a:t>: </a:t>
            </a:r>
            <a:r>
              <a:rPr lang="ru-RU" sz="2600" dirty="0" err="1" smtClean="0"/>
              <a:t>навчитися</a:t>
            </a:r>
            <a:r>
              <a:rPr lang="ru-RU" sz="2600" dirty="0" smtClean="0"/>
              <a:t> </a:t>
            </a:r>
            <a:r>
              <a:rPr lang="ru-RU" sz="2600" dirty="0" err="1" smtClean="0"/>
              <a:t>визначати</a:t>
            </a:r>
            <a:r>
              <a:rPr lang="ru-RU" sz="2600" dirty="0" smtClean="0"/>
              <a:t> тип </a:t>
            </a:r>
            <a:r>
              <a:rPr lang="ru-RU" sz="2600" dirty="0" err="1" smtClean="0"/>
              <a:t>обличчя</a:t>
            </a:r>
            <a:r>
              <a:rPr lang="ru-RU" sz="2600" dirty="0" smtClean="0"/>
              <a:t>,   </a:t>
            </a:r>
            <a:r>
              <a:rPr lang="ru-RU" sz="2600" dirty="0" err="1" smtClean="0"/>
              <a:t>застосовувати</a:t>
            </a:r>
            <a:r>
              <a:rPr lang="ru-RU" sz="2600" dirty="0" smtClean="0"/>
              <a:t> </a:t>
            </a:r>
            <a:r>
              <a:rPr lang="ru-RU" sz="2600" dirty="0" err="1" smtClean="0"/>
              <a:t>отримані</a:t>
            </a:r>
            <a:r>
              <a:rPr lang="ru-RU" sz="2600" dirty="0" smtClean="0"/>
              <a:t> </a:t>
            </a:r>
            <a:r>
              <a:rPr lang="ru-RU" sz="2600" dirty="0" err="1" smtClean="0"/>
              <a:t>знання</a:t>
            </a:r>
            <a:r>
              <a:rPr lang="ru-RU" sz="2600" dirty="0" smtClean="0"/>
              <a:t> на </a:t>
            </a:r>
            <a:r>
              <a:rPr lang="ru-RU" sz="2600" dirty="0" err="1" smtClean="0"/>
              <a:t>практиці</a:t>
            </a:r>
            <a:r>
              <a:rPr lang="ru-RU" sz="2600" dirty="0" smtClean="0"/>
              <a:t>, </a:t>
            </a:r>
            <a:r>
              <a:rPr lang="ru-RU" sz="2600" dirty="0" err="1" smtClean="0"/>
              <a:t>підбирати</a:t>
            </a:r>
            <a:r>
              <a:rPr lang="ru-RU" sz="2600" dirty="0" smtClean="0"/>
              <a:t> мак</a:t>
            </a:r>
            <a:r>
              <a:rPr lang="uk-UA" sz="2600" dirty="0" smtClean="0"/>
              <a:t>і</a:t>
            </a:r>
            <a:r>
              <a:rPr lang="ru-RU" sz="2600" dirty="0" err="1" smtClean="0"/>
              <a:t>яж</a:t>
            </a:r>
            <a:r>
              <a:rPr lang="ru-RU" sz="2600" dirty="0" smtClean="0"/>
              <a:t> та </a:t>
            </a:r>
            <a:r>
              <a:rPr lang="ru-RU" sz="2600" dirty="0" err="1" smtClean="0"/>
              <a:t>зачіску</a:t>
            </a:r>
            <a:r>
              <a:rPr lang="ru-RU" sz="2600" dirty="0" smtClean="0"/>
              <a:t> </a:t>
            </a:r>
            <a:r>
              <a:rPr lang="ru-RU" sz="2600" dirty="0" err="1" smtClean="0"/>
              <a:t>відповідно</a:t>
            </a:r>
            <a:r>
              <a:rPr lang="ru-RU" sz="2600" dirty="0" smtClean="0"/>
              <a:t> до типу </a:t>
            </a:r>
            <a:r>
              <a:rPr lang="ru-RU" sz="2600" dirty="0" err="1" smtClean="0"/>
              <a:t>обличчя</a:t>
            </a:r>
            <a:r>
              <a:rPr lang="ru-RU" sz="2600" dirty="0" smtClean="0"/>
              <a:t>; </a:t>
            </a:r>
            <a:r>
              <a:rPr lang="ru-RU" sz="2600" dirty="0" err="1" smtClean="0"/>
              <a:t>закріпити</a:t>
            </a:r>
            <a:r>
              <a:rPr lang="ru-RU" sz="2600" dirty="0" smtClean="0"/>
              <a:t> </a:t>
            </a:r>
            <a:r>
              <a:rPr lang="ru-RU" sz="2600" dirty="0" err="1" smtClean="0"/>
              <a:t>вміння</a:t>
            </a:r>
            <a:r>
              <a:rPr lang="ru-RU" sz="2600" dirty="0" smtClean="0"/>
              <a:t> </a:t>
            </a:r>
            <a:r>
              <a:rPr lang="ru-RU" sz="2600" dirty="0" err="1" smtClean="0"/>
              <a:t>і</a:t>
            </a:r>
            <a:r>
              <a:rPr lang="ru-RU" sz="2600" dirty="0" smtClean="0"/>
              <a:t> </a:t>
            </a:r>
            <a:r>
              <a:rPr lang="ru-RU" sz="2600" dirty="0" err="1" smtClean="0"/>
              <a:t>навички</a:t>
            </a:r>
            <a:r>
              <a:rPr lang="ru-RU" sz="2600" dirty="0" smtClean="0"/>
              <a:t> </a:t>
            </a:r>
            <a:r>
              <a:rPr lang="ru-RU" sz="2600" dirty="0" err="1" smtClean="0"/>
              <a:t>роботи</a:t>
            </a:r>
            <a:r>
              <a:rPr lang="ru-RU" sz="2600" dirty="0" smtClean="0"/>
              <a:t>, </a:t>
            </a:r>
            <a:r>
              <a:rPr lang="ru-RU" sz="2600" dirty="0" err="1" smtClean="0"/>
              <a:t>вчитися</a:t>
            </a:r>
            <a:r>
              <a:rPr lang="ru-RU" sz="2600" dirty="0" smtClean="0"/>
              <a:t> </a:t>
            </a:r>
            <a:r>
              <a:rPr lang="ru-RU" sz="2600" dirty="0" err="1" smtClean="0"/>
              <a:t>відстоювати</a:t>
            </a:r>
            <a:r>
              <a:rPr lang="ru-RU" sz="2600" dirty="0" smtClean="0"/>
              <a:t> свою точку </a:t>
            </a:r>
            <a:r>
              <a:rPr lang="ru-RU" sz="2600" dirty="0" err="1" smtClean="0"/>
              <a:t>зору</a:t>
            </a:r>
            <a:r>
              <a:rPr lang="ru-RU" sz="2600" dirty="0" smtClean="0"/>
              <a:t>.</a:t>
            </a:r>
          </a:p>
          <a:p>
            <a:r>
              <a:rPr lang="ru-RU" sz="2600" b="1" i="1" dirty="0" err="1" smtClean="0"/>
              <a:t>Розвиваюча</a:t>
            </a:r>
            <a:r>
              <a:rPr lang="ru-RU" sz="2600" b="1" i="1" dirty="0" smtClean="0"/>
              <a:t> мета:</a:t>
            </a:r>
            <a:r>
              <a:rPr lang="ru-RU" sz="2600" dirty="0" smtClean="0"/>
              <a:t>  </a:t>
            </a:r>
            <a:r>
              <a:rPr lang="ru-RU" sz="2600" dirty="0" err="1" smtClean="0"/>
              <a:t>удосконалювати</a:t>
            </a:r>
            <a:r>
              <a:rPr lang="ru-RU" sz="2600" dirty="0" smtClean="0"/>
              <a:t> </a:t>
            </a:r>
            <a:r>
              <a:rPr lang="ru-RU" sz="2600" dirty="0" err="1" smtClean="0"/>
              <a:t>вміння</a:t>
            </a:r>
            <a:r>
              <a:rPr lang="ru-RU" sz="2600" dirty="0" smtClean="0"/>
              <a:t> </a:t>
            </a:r>
            <a:r>
              <a:rPr lang="ru-RU" sz="2600" dirty="0" err="1" smtClean="0"/>
              <a:t>роботи</a:t>
            </a:r>
            <a:r>
              <a:rPr lang="ru-RU" sz="2600" dirty="0" smtClean="0"/>
              <a:t> </a:t>
            </a:r>
            <a:r>
              <a:rPr lang="ru-RU" sz="2600" dirty="0" err="1" smtClean="0"/>
              <a:t>з</a:t>
            </a:r>
            <a:r>
              <a:rPr lang="ru-RU" sz="2600" dirty="0" smtClean="0"/>
              <a:t> </a:t>
            </a:r>
            <a:r>
              <a:rPr lang="ru-RU" sz="2600" dirty="0" err="1" smtClean="0"/>
              <a:t>джерелами</a:t>
            </a:r>
            <a:r>
              <a:rPr lang="ru-RU" sz="2600" dirty="0" smtClean="0"/>
              <a:t> </a:t>
            </a:r>
            <a:r>
              <a:rPr lang="ru-RU" sz="2600" dirty="0" err="1" smtClean="0"/>
              <a:t>знань</a:t>
            </a:r>
            <a:r>
              <a:rPr lang="ru-RU" sz="2600" dirty="0" smtClean="0"/>
              <a:t>; </a:t>
            </a:r>
            <a:r>
              <a:rPr lang="ru-RU" sz="2600" dirty="0" err="1" smtClean="0"/>
              <a:t>удосконалювати</a:t>
            </a:r>
            <a:r>
              <a:rPr lang="ru-RU" sz="2600" dirty="0" smtClean="0"/>
              <a:t> </a:t>
            </a:r>
            <a:r>
              <a:rPr lang="ru-RU" sz="2600" dirty="0" err="1" smtClean="0"/>
              <a:t>навички</a:t>
            </a:r>
            <a:r>
              <a:rPr lang="ru-RU" sz="2600" dirty="0" smtClean="0"/>
              <a:t> </a:t>
            </a:r>
            <a:r>
              <a:rPr lang="ru-RU" sz="2600" dirty="0" err="1" smtClean="0"/>
              <a:t>аналізу</a:t>
            </a:r>
            <a:r>
              <a:rPr lang="ru-RU" sz="2600" dirty="0" smtClean="0"/>
              <a:t>, </a:t>
            </a:r>
            <a:r>
              <a:rPr lang="ru-RU" sz="2600" dirty="0" err="1" smtClean="0"/>
              <a:t>узагальнення</a:t>
            </a:r>
            <a:r>
              <a:rPr lang="ru-RU" sz="2600" dirty="0" smtClean="0"/>
              <a:t> </a:t>
            </a:r>
            <a:r>
              <a:rPr lang="ru-RU" sz="2600" dirty="0" err="1" smtClean="0"/>
              <a:t>і</a:t>
            </a:r>
            <a:r>
              <a:rPr lang="ru-RU" sz="2600" dirty="0" smtClean="0"/>
              <a:t> </a:t>
            </a:r>
            <a:r>
              <a:rPr lang="ru-RU" sz="2600" dirty="0" err="1" smtClean="0"/>
              <a:t>т.п</a:t>
            </a:r>
            <a:r>
              <a:rPr lang="en-US" sz="2600" dirty="0" smtClean="0"/>
              <a:t>;</a:t>
            </a:r>
            <a:r>
              <a:rPr lang="ru-RU" sz="2600" dirty="0" smtClean="0"/>
              <a:t> </a:t>
            </a:r>
            <a:r>
              <a:rPr lang="ru-RU" sz="2600" dirty="0" err="1" smtClean="0"/>
              <a:t>розвиток</a:t>
            </a:r>
            <a:r>
              <a:rPr lang="ru-RU" sz="2600" dirty="0" smtClean="0"/>
              <a:t> </a:t>
            </a:r>
            <a:r>
              <a:rPr lang="ru-RU" sz="2600" dirty="0" err="1" smtClean="0"/>
              <a:t>інформаційної</a:t>
            </a:r>
            <a:r>
              <a:rPr lang="ru-RU" sz="2600" dirty="0" smtClean="0"/>
              <a:t>, </a:t>
            </a:r>
            <a:r>
              <a:rPr lang="ru-RU" sz="2600" dirty="0" err="1" smtClean="0"/>
              <a:t>комунікативної</a:t>
            </a:r>
            <a:r>
              <a:rPr lang="ru-RU" sz="2600" dirty="0" smtClean="0"/>
              <a:t>, </a:t>
            </a:r>
            <a:r>
              <a:rPr lang="ru-RU" sz="2600" dirty="0" err="1" smtClean="0"/>
              <a:t>самоосвітньої</a:t>
            </a:r>
            <a:r>
              <a:rPr lang="ru-RU" sz="2600" dirty="0" smtClean="0"/>
              <a:t>, </a:t>
            </a:r>
            <a:r>
              <a:rPr lang="ru-RU" sz="2600" dirty="0" err="1" smtClean="0"/>
              <a:t>соціальної</a:t>
            </a:r>
            <a:r>
              <a:rPr lang="ru-RU" sz="2600" dirty="0" smtClean="0"/>
              <a:t> </a:t>
            </a:r>
            <a:r>
              <a:rPr lang="ru-RU" sz="2600" dirty="0" err="1" smtClean="0"/>
              <a:t>компетенції</a:t>
            </a:r>
            <a:r>
              <a:rPr lang="ru-RU" sz="2600" dirty="0" smtClean="0"/>
              <a:t>.</a:t>
            </a:r>
          </a:p>
          <a:p>
            <a:r>
              <a:rPr lang="ru-RU" sz="2600" b="1" i="1" dirty="0" err="1" smtClean="0"/>
              <a:t>Виховна</a:t>
            </a:r>
            <a:r>
              <a:rPr lang="ru-RU" sz="2600" b="1" i="1" dirty="0" smtClean="0"/>
              <a:t> мета:</a:t>
            </a:r>
            <a:r>
              <a:rPr lang="ru-RU" sz="2600" dirty="0" smtClean="0"/>
              <a:t>  </a:t>
            </a:r>
            <a:r>
              <a:rPr lang="ru-RU" sz="2600" dirty="0" err="1" smtClean="0"/>
              <a:t>розвивати</a:t>
            </a:r>
            <a:r>
              <a:rPr lang="ru-RU" sz="2600" dirty="0" smtClean="0"/>
              <a:t> </a:t>
            </a:r>
            <a:r>
              <a:rPr lang="ru-RU" sz="2600" dirty="0" err="1" smtClean="0"/>
              <a:t>творчі</a:t>
            </a:r>
            <a:r>
              <a:rPr lang="ru-RU" sz="2600" dirty="0" smtClean="0"/>
              <a:t> </a:t>
            </a:r>
            <a:r>
              <a:rPr lang="ru-RU" sz="2600" dirty="0" err="1" smtClean="0"/>
              <a:t>здібності</a:t>
            </a:r>
            <a:r>
              <a:rPr lang="ru-RU" sz="2600" dirty="0" smtClean="0"/>
              <a:t>; </a:t>
            </a:r>
            <a:r>
              <a:rPr lang="ru-RU" sz="2600" dirty="0" err="1" smtClean="0"/>
              <a:t>розвивати</a:t>
            </a:r>
            <a:r>
              <a:rPr lang="ru-RU" sz="2600" dirty="0" smtClean="0"/>
              <a:t> </a:t>
            </a:r>
            <a:r>
              <a:rPr lang="ru-RU" sz="2600" dirty="0" err="1" smtClean="0"/>
              <a:t>комунікативні</a:t>
            </a:r>
            <a:r>
              <a:rPr lang="ru-RU" sz="2600" dirty="0" smtClean="0"/>
              <a:t> </a:t>
            </a:r>
            <a:r>
              <a:rPr lang="ru-RU" sz="2600" dirty="0" err="1" smtClean="0"/>
              <a:t>навички</a:t>
            </a:r>
            <a:r>
              <a:rPr lang="ru-RU" sz="2600" dirty="0" smtClean="0"/>
              <a:t> </a:t>
            </a:r>
            <a:r>
              <a:rPr lang="ru-RU" sz="2600" dirty="0" err="1" smtClean="0"/>
              <a:t>роботи</a:t>
            </a:r>
            <a:r>
              <a:rPr lang="uk-UA" sz="2600" dirty="0" smtClean="0"/>
              <a:t>,</a:t>
            </a:r>
            <a:r>
              <a:rPr lang="ru-RU" sz="2600" dirty="0" smtClean="0"/>
              <a:t> </a:t>
            </a:r>
            <a:r>
              <a:rPr lang="ru-RU" sz="2600" dirty="0" err="1" smtClean="0"/>
              <a:t>розвивати</a:t>
            </a:r>
            <a:r>
              <a:rPr lang="ru-RU" sz="2600" dirty="0" smtClean="0"/>
              <a:t> </a:t>
            </a:r>
            <a:r>
              <a:rPr lang="ru-RU" sz="2600" dirty="0" err="1" smtClean="0"/>
              <a:t>пізнавальний</a:t>
            </a:r>
            <a:r>
              <a:rPr lang="ru-RU" sz="2600" dirty="0" smtClean="0"/>
              <a:t> </a:t>
            </a:r>
            <a:r>
              <a:rPr lang="ru-RU" sz="2600" dirty="0" err="1" smtClean="0"/>
              <a:t>інтерес</a:t>
            </a:r>
            <a:r>
              <a:rPr lang="ru-RU" sz="2600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3571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/>
            </a:r>
            <a:br>
              <a:rPr lang="ru-RU" sz="3600" b="1" dirty="0" smtClean="0"/>
            </a:br>
            <a:r>
              <a:rPr lang="ru-RU" sz="3600" b="1" dirty="0" smtClean="0"/>
              <a:t>II. </a:t>
            </a:r>
            <a:r>
              <a:rPr lang="ru-RU" sz="3600" b="1" dirty="0" err="1" smtClean="0"/>
              <a:t>Конструкторський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етап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b="1" dirty="0" smtClean="0"/>
              <a:t>1. </a:t>
            </a:r>
            <a:r>
              <a:rPr lang="ru-RU" sz="3600" b="1" dirty="0" err="1" smtClean="0"/>
              <a:t>Яким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має</a:t>
            </a:r>
            <a:r>
              <a:rPr lang="ru-RU" sz="3600" b="1" dirty="0" smtClean="0"/>
              <a:t> бути </a:t>
            </a:r>
            <a:r>
              <a:rPr lang="ru-RU" sz="3600" b="1" dirty="0" err="1" smtClean="0"/>
              <a:t>макіяж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Хороший </a:t>
            </a:r>
            <a:r>
              <a:rPr lang="ru-RU" sz="2400" dirty="0" err="1" smtClean="0"/>
              <a:t>макіяж</a:t>
            </a:r>
            <a:r>
              <a:rPr lang="ru-RU" sz="2400" dirty="0" smtClean="0"/>
              <a:t> </a:t>
            </a:r>
            <a:r>
              <a:rPr lang="ru-RU" sz="2400" dirty="0" err="1" smtClean="0"/>
              <a:t>має</a:t>
            </a:r>
            <a:r>
              <a:rPr lang="ru-RU" sz="2400" dirty="0" smtClean="0"/>
              <a:t> бути </a:t>
            </a:r>
            <a:r>
              <a:rPr lang="ru-RU" sz="2400" dirty="0" err="1" smtClean="0"/>
              <a:t>ніжним</a:t>
            </a:r>
            <a:r>
              <a:rPr lang="ru-RU" sz="2400" dirty="0" smtClean="0"/>
              <a:t> </a:t>
            </a:r>
            <a:r>
              <a:rPr lang="ru-RU" sz="2400" dirty="0" err="1" smtClean="0"/>
              <a:t>і</a:t>
            </a:r>
            <a:r>
              <a:rPr lang="ru-RU" sz="2400" dirty="0" smtClean="0"/>
              <a:t> </a:t>
            </a:r>
            <a:r>
              <a:rPr lang="ru-RU" sz="2400" dirty="0" err="1" smtClean="0"/>
              <a:t>майже</a:t>
            </a:r>
            <a:r>
              <a:rPr lang="ru-RU" sz="2400" dirty="0" smtClean="0"/>
              <a:t> </a:t>
            </a:r>
            <a:r>
              <a:rPr lang="ru-RU" sz="2400" dirty="0" err="1" smtClean="0"/>
              <a:t>непомітним</a:t>
            </a:r>
            <a:r>
              <a:rPr lang="ru-RU" sz="2400" dirty="0" smtClean="0"/>
              <a:t>. Разом </a:t>
            </a:r>
            <a:r>
              <a:rPr lang="ru-RU" sz="2400" dirty="0" err="1" smtClean="0"/>
              <a:t>із</a:t>
            </a:r>
            <a:r>
              <a:rPr lang="ru-RU" sz="2400" dirty="0" smtClean="0"/>
              <a:t> </a:t>
            </a:r>
            <a:r>
              <a:rPr lang="ru-RU" sz="2400" dirty="0" err="1" smtClean="0"/>
              <a:t>цим</a:t>
            </a:r>
            <a:r>
              <a:rPr lang="ru-RU" sz="2400" dirty="0" smtClean="0"/>
              <a:t>, </a:t>
            </a:r>
            <a:r>
              <a:rPr lang="ru-RU" sz="2400" dirty="0" err="1" smtClean="0"/>
              <a:t>святковий</a:t>
            </a:r>
            <a:r>
              <a:rPr lang="ru-RU" sz="2400" dirty="0" smtClean="0"/>
              <a:t> </a:t>
            </a:r>
            <a:r>
              <a:rPr lang="ru-RU" sz="2400" dirty="0" err="1" smtClean="0"/>
              <a:t>макіяж</a:t>
            </a:r>
            <a:r>
              <a:rPr lang="ru-RU" sz="2400" dirty="0" smtClean="0"/>
              <a:t> </a:t>
            </a:r>
            <a:r>
              <a:rPr lang="ru-RU" sz="2400" dirty="0" err="1" smtClean="0"/>
              <a:t>має</a:t>
            </a:r>
            <a:r>
              <a:rPr lang="ru-RU" sz="2400" dirty="0" smtClean="0"/>
              <a:t> </a:t>
            </a:r>
            <a:r>
              <a:rPr lang="ru-RU" sz="2400" dirty="0" err="1" smtClean="0"/>
              <a:t>відповідати</a:t>
            </a:r>
            <a:r>
              <a:rPr lang="ru-RU" sz="2400" dirty="0" smtClean="0"/>
              <a:t> </a:t>
            </a:r>
            <a:r>
              <a:rPr lang="ru-RU" sz="2400" dirty="0" err="1" smtClean="0"/>
              <a:t>модним</a:t>
            </a:r>
            <a:r>
              <a:rPr lang="ru-RU" sz="2400" dirty="0" smtClean="0"/>
              <a:t> </a:t>
            </a:r>
            <a:r>
              <a:rPr lang="ru-RU" sz="2400" dirty="0" err="1" smtClean="0"/>
              <a:t>тенденціям</a:t>
            </a:r>
            <a:r>
              <a:rPr lang="ru-RU" sz="2400" dirty="0" smtClean="0"/>
              <a:t>, </a:t>
            </a:r>
            <a:r>
              <a:rPr lang="ru-RU" sz="2400" dirty="0" err="1" smtClean="0"/>
              <a:t>які</a:t>
            </a:r>
            <a:r>
              <a:rPr lang="ru-RU" sz="2400" dirty="0" smtClean="0"/>
              <a:t> </a:t>
            </a:r>
            <a:r>
              <a:rPr lang="ru-RU" sz="2400" dirty="0" err="1" smtClean="0"/>
              <a:t>визначають</a:t>
            </a:r>
            <a:r>
              <a:rPr lang="ru-RU" sz="2400" dirty="0" smtClean="0"/>
              <a:t> </a:t>
            </a:r>
            <a:r>
              <a:rPr lang="ru-RU" sz="2400" dirty="0" err="1" smtClean="0"/>
              <a:t>актуальну</a:t>
            </a:r>
            <a:r>
              <a:rPr lang="ru-RU" sz="2400" dirty="0" smtClean="0"/>
              <a:t> </a:t>
            </a:r>
            <a:r>
              <a:rPr lang="ru-RU" sz="2400" dirty="0" err="1" smtClean="0"/>
              <a:t>колірну</a:t>
            </a:r>
            <a:r>
              <a:rPr lang="ru-RU" sz="2400" dirty="0" smtClean="0"/>
              <a:t> гаму </a:t>
            </a:r>
            <a:r>
              <a:rPr lang="ru-RU" sz="2400" dirty="0" err="1" smtClean="0"/>
              <a:t>макіяжу</a:t>
            </a:r>
            <a:r>
              <a:rPr lang="ru-RU" sz="2400" dirty="0" smtClean="0"/>
              <a:t>: </a:t>
            </a:r>
            <a:r>
              <a:rPr lang="ru-RU" sz="2400" dirty="0" err="1" smtClean="0"/>
              <a:t>колір</a:t>
            </a:r>
            <a:r>
              <a:rPr lang="ru-RU" sz="2400" dirty="0" smtClean="0"/>
              <a:t> </a:t>
            </a:r>
            <a:r>
              <a:rPr lang="ru-RU" sz="2400" dirty="0" err="1" smtClean="0"/>
              <a:t>тіней</a:t>
            </a:r>
            <a:r>
              <a:rPr lang="ru-RU" sz="2400" dirty="0" smtClean="0"/>
              <a:t> для очей, </a:t>
            </a:r>
            <a:r>
              <a:rPr lang="ru-RU" sz="2400" dirty="0" err="1" smtClean="0"/>
              <a:t>помади</a:t>
            </a:r>
            <a:r>
              <a:rPr lang="ru-RU" sz="2400" dirty="0" smtClean="0"/>
              <a:t> для губ, </a:t>
            </a:r>
            <a:r>
              <a:rPr lang="ru-RU" sz="2400" dirty="0" err="1" smtClean="0"/>
              <a:t>колір</a:t>
            </a:r>
            <a:r>
              <a:rPr lang="ru-RU" sz="2400" dirty="0" smtClean="0"/>
              <a:t> </a:t>
            </a:r>
            <a:r>
              <a:rPr lang="ru-RU" sz="2400" dirty="0" err="1" smtClean="0"/>
              <a:t>і</a:t>
            </a:r>
            <a:r>
              <a:rPr lang="ru-RU" sz="2400" dirty="0" smtClean="0"/>
              <a:t> форму </a:t>
            </a:r>
            <a:r>
              <a:rPr lang="ru-RU" sz="2400" dirty="0" err="1" smtClean="0"/>
              <a:t>брів</a:t>
            </a:r>
            <a:r>
              <a:rPr lang="ru-RU" sz="2400" dirty="0" smtClean="0"/>
              <a:t>. </a:t>
            </a:r>
            <a:r>
              <a:rPr lang="ru-RU" sz="2400" dirty="0" err="1" smtClean="0"/>
              <a:t>Важливо</a:t>
            </a:r>
            <a:r>
              <a:rPr lang="ru-RU" sz="2400" dirty="0" smtClean="0"/>
              <a:t>, </a:t>
            </a:r>
            <a:r>
              <a:rPr lang="ru-RU" sz="2400" dirty="0" err="1" smtClean="0"/>
              <a:t>щоб</a:t>
            </a:r>
            <a:r>
              <a:rPr lang="ru-RU" sz="2400" dirty="0" smtClean="0"/>
              <a:t> ваш образ </a:t>
            </a:r>
            <a:r>
              <a:rPr lang="ru-RU" sz="2400" dirty="0" err="1" smtClean="0"/>
              <a:t>відповідав</a:t>
            </a:r>
            <a:r>
              <a:rPr lang="ru-RU" sz="2400" dirty="0" smtClean="0"/>
              <a:t> нормам </a:t>
            </a:r>
            <a:r>
              <a:rPr lang="ru-RU" sz="2400" dirty="0" err="1" smtClean="0"/>
              <a:t>навчального</a:t>
            </a:r>
            <a:r>
              <a:rPr lang="ru-RU" sz="2400" dirty="0" smtClean="0"/>
              <a:t> закладу, особливо, </a:t>
            </a:r>
            <a:r>
              <a:rPr lang="ru-RU" sz="2400" dirty="0" err="1" smtClean="0"/>
              <a:t>якщо</a:t>
            </a:r>
            <a:r>
              <a:rPr lang="ru-RU" sz="2400" dirty="0" smtClean="0"/>
              <a:t> </a:t>
            </a:r>
            <a:r>
              <a:rPr lang="ru-RU" sz="2400" dirty="0" err="1" smtClean="0"/>
              <a:t>випускний</a:t>
            </a:r>
            <a:r>
              <a:rPr lang="ru-RU" sz="2400" dirty="0" smtClean="0"/>
              <a:t> </a:t>
            </a:r>
            <a:r>
              <a:rPr lang="ru-RU" sz="2400" dirty="0" err="1" smtClean="0"/>
              <a:t>вечір</a:t>
            </a:r>
            <a:r>
              <a:rPr lang="ru-RU" sz="2400" dirty="0" smtClean="0"/>
              <a:t> </a:t>
            </a:r>
            <a:r>
              <a:rPr lang="ru-RU" sz="2400" dirty="0" err="1" smtClean="0"/>
              <a:t>відбуватиметься</a:t>
            </a:r>
            <a:r>
              <a:rPr lang="ru-RU" sz="2400" dirty="0" smtClean="0"/>
              <a:t> в </a:t>
            </a:r>
            <a:r>
              <a:rPr lang="ru-RU" sz="2400" dirty="0" err="1" smtClean="0"/>
              <a:t>школі</a:t>
            </a:r>
            <a:r>
              <a:rPr lang="ru-RU" sz="2400" dirty="0" smtClean="0"/>
              <a:t>.</a:t>
            </a:r>
          </a:p>
          <a:p>
            <a:r>
              <a:rPr lang="ru-RU" sz="2400" dirty="0" err="1" smtClean="0"/>
              <a:t>Гарний</a:t>
            </a:r>
            <a:r>
              <a:rPr lang="ru-RU" sz="2400" dirty="0" smtClean="0"/>
              <a:t> </a:t>
            </a:r>
            <a:r>
              <a:rPr lang="ru-RU" sz="2400" dirty="0" err="1" smtClean="0"/>
              <a:t>макіяж</a:t>
            </a:r>
            <a:r>
              <a:rPr lang="ru-RU" sz="2400" dirty="0" smtClean="0"/>
              <a:t> </a:t>
            </a:r>
            <a:r>
              <a:rPr lang="ru-RU" sz="2400" dirty="0" err="1" smtClean="0"/>
              <a:t>підтримає</a:t>
            </a:r>
            <a:r>
              <a:rPr lang="ru-RU" sz="2400" dirty="0" smtClean="0"/>
              <a:t> </a:t>
            </a:r>
            <a:r>
              <a:rPr lang="ru-RU" sz="2400" dirty="0" err="1" smtClean="0"/>
              <a:t>добрий</a:t>
            </a:r>
            <a:r>
              <a:rPr lang="ru-RU" sz="2400" dirty="0" smtClean="0"/>
              <a:t> </a:t>
            </a:r>
            <a:r>
              <a:rPr lang="ru-RU" sz="2400" dirty="0" err="1" smtClean="0"/>
              <a:t>настрій</a:t>
            </a:r>
            <a:r>
              <a:rPr lang="ru-RU" sz="2400" dirty="0" smtClean="0"/>
              <a:t> </a:t>
            </a:r>
            <a:r>
              <a:rPr lang="ru-RU" sz="2400" dirty="0" err="1" smtClean="0"/>
              <a:t>і</a:t>
            </a:r>
            <a:r>
              <a:rPr lang="ru-RU" sz="2400" dirty="0" smtClean="0"/>
              <a:t> </a:t>
            </a:r>
            <a:r>
              <a:rPr lang="ru-RU" sz="2400" dirty="0" err="1" smtClean="0"/>
              <a:t>святкову</a:t>
            </a:r>
            <a:r>
              <a:rPr lang="ru-RU" sz="2400" dirty="0" smtClean="0"/>
              <a:t> атмосферу.</a:t>
            </a:r>
          </a:p>
          <a:p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Банк </a:t>
            </a:r>
            <a:r>
              <a:rPr lang="ru-RU" b="1" dirty="0" err="1" smtClean="0"/>
              <a:t>ідей</a:t>
            </a:r>
            <a:r>
              <a:rPr lang="ru-RU" b="1" dirty="0" smtClean="0"/>
              <a:t> для </a:t>
            </a:r>
            <a:r>
              <a:rPr lang="ru-RU" b="1" dirty="0" err="1" smtClean="0"/>
              <a:t>макіяжу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err="1" smtClean="0"/>
              <a:t>Моделі-аналоги</a:t>
            </a:r>
            <a:r>
              <a:rPr lang="ru-RU" sz="2000" dirty="0" smtClean="0"/>
              <a:t> та </a:t>
            </a:r>
            <a:r>
              <a:rPr lang="ru-RU" sz="2000" dirty="0" err="1" smtClean="0"/>
              <a:t>їх</a:t>
            </a:r>
            <a:r>
              <a:rPr lang="ru-RU" sz="2000" dirty="0" smtClean="0"/>
              <a:t> </a:t>
            </a:r>
            <a:r>
              <a:rPr lang="ru-RU" sz="2000" dirty="0" err="1" smtClean="0"/>
              <a:t>аналіз</a:t>
            </a:r>
            <a:r>
              <a:rPr lang="ru-RU" sz="2000" dirty="0" smtClean="0"/>
              <a:t>.</a:t>
            </a:r>
          </a:p>
          <a:p>
            <a:r>
              <a:rPr lang="ru-RU" sz="2000" dirty="0" err="1" smtClean="0"/>
              <a:t>Моделі</a:t>
            </a:r>
            <a:r>
              <a:rPr lang="ru-RU" sz="2000" dirty="0" smtClean="0"/>
              <a:t> 1-3 — </a:t>
            </a:r>
            <a:r>
              <a:rPr lang="ru-RU" sz="2000" dirty="0" err="1" smtClean="0"/>
              <a:t>це</a:t>
            </a:r>
            <a:r>
              <a:rPr lang="ru-RU" sz="2000" dirty="0" smtClean="0"/>
              <a:t> </a:t>
            </a:r>
            <a:r>
              <a:rPr lang="ru-RU" sz="2000" dirty="0" err="1" smtClean="0"/>
              <a:t>варіанти</a:t>
            </a:r>
            <a:r>
              <a:rPr lang="ru-RU" sz="2000" dirty="0" smtClean="0"/>
              <a:t> </a:t>
            </a:r>
            <a:r>
              <a:rPr lang="ru-RU" sz="2000" dirty="0" err="1" smtClean="0"/>
              <a:t>нюдового</a:t>
            </a:r>
            <a:r>
              <a:rPr lang="ru-RU" sz="2000" dirty="0" smtClean="0"/>
              <a:t> </a:t>
            </a:r>
            <a:r>
              <a:rPr lang="ru-RU" sz="2000" dirty="0" err="1" smtClean="0"/>
              <a:t>макіяжу</a:t>
            </a:r>
            <a:r>
              <a:rPr lang="ru-RU" sz="2000" dirty="0" smtClean="0"/>
              <a:t>, </a:t>
            </a:r>
            <a:r>
              <a:rPr lang="ru-RU" sz="2000" dirty="0" err="1" smtClean="0"/>
              <a:t>який</a:t>
            </a:r>
            <a:r>
              <a:rPr lang="ru-RU" sz="2000" dirty="0" smtClean="0"/>
              <a:t> </a:t>
            </a:r>
            <a:r>
              <a:rPr lang="ru-RU" sz="2000" dirty="0" err="1" smtClean="0"/>
              <a:t>підкреслює</a:t>
            </a:r>
            <a:r>
              <a:rPr lang="ru-RU" sz="2000" dirty="0" smtClean="0"/>
              <a:t> </a:t>
            </a:r>
            <a:r>
              <a:rPr lang="ru-RU" sz="2000" dirty="0" err="1" smtClean="0"/>
              <a:t>природну</a:t>
            </a:r>
            <a:r>
              <a:rPr lang="ru-RU" sz="2000" dirty="0" smtClean="0"/>
              <a:t> красу </a:t>
            </a:r>
            <a:r>
              <a:rPr lang="ru-RU" sz="2000" dirty="0" err="1" smtClean="0"/>
              <a:t>обличчя</a:t>
            </a:r>
            <a:r>
              <a:rPr lang="ru-RU" sz="2000" dirty="0" smtClean="0"/>
              <a:t>.</a:t>
            </a:r>
          </a:p>
          <a:p>
            <a:endParaRPr lang="uk-UA" sz="2000" dirty="0" smtClean="0"/>
          </a:p>
          <a:p>
            <a:endParaRPr lang="uk-UA" sz="2000" dirty="0" smtClean="0"/>
          </a:p>
          <a:p>
            <a:endParaRPr lang="uk-UA" sz="2000" dirty="0" smtClean="0"/>
          </a:p>
          <a:p>
            <a:endParaRPr lang="uk-UA" sz="2000" dirty="0" smtClean="0"/>
          </a:p>
          <a:p>
            <a:endParaRPr lang="uk-UA" sz="2000" dirty="0" smtClean="0"/>
          </a:p>
          <a:p>
            <a:endParaRPr lang="uk-UA" sz="2000" dirty="0" smtClean="0"/>
          </a:p>
          <a:p>
            <a:endParaRPr lang="uk-UA" sz="2000" dirty="0" smtClean="0"/>
          </a:p>
          <a:p>
            <a:endParaRPr lang="uk-UA" sz="2000" dirty="0" smtClean="0"/>
          </a:p>
          <a:p>
            <a:r>
              <a:rPr lang="ru-RU" sz="2000" dirty="0" smtClean="0"/>
              <a:t>     Модель 1                             Модель 2                       Модель 3        </a:t>
            </a:r>
            <a:endParaRPr lang="ru-RU" sz="2000" dirty="0"/>
          </a:p>
        </p:txBody>
      </p:sp>
      <p:pic>
        <p:nvPicPr>
          <p:cNvPr id="1026" name="Picture 2" descr="https://uahistory.co/pidruchniki/hodzicka-technology-10(11)-class-2019/hodzicka-technology-10(11)-class-2019.files/image15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571876"/>
            <a:ext cx="2057400" cy="1943101"/>
          </a:xfrm>
          <a:prstGeom prst="rect">
            <a:avLst/>
          </a:prstGeom>
          <a:noFill/>
        </p:spPr>
      </p:pic>
      <p:pic>
        <p:nvPicPr>
          <p:cNvPr id="1028" name="Picture 4" descr="https://uahistory.co/pidruchniki/hodzicka-technology-10(11)-class-2019/hodzicka-technology-10(11)-class-2019.files/image15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3643314"/>
            <a:ext cx="2066925" cy="1914525"/>
          </a:xfrm>
          <a:prstGeom prst="rect">
            <a:avLst/>
          </a:prstGeom>
          <a:noFill/>
        </p:spPr>
      </p:pic>
      <p:pic>
        <p:nvPicPr>
          <p:cNvPr id="1030" name="Picture 6" descr="https://uahistory.co/pidruchniki/hodzicka-technology-10(11)-class-2019/hodzicka-technology-10(11)-class-2019.files/image155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9322" y="3571876"/>
            <a:ext cx="2047875" cy="19335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err="1" smtClean="0"/>
              <a:t>Моделі</a:t>
            </a:r>
            <a:r>
              <a:rPr lang="ru-RU" sz="2000" dirty="0" smtClean="0"/>
              <a:t> 4-6 — </a:t>
            </a:r>
            <a:r>
              <a:rPr lang="ru-RU" sz="2000" dirty="0" err="1" smtClean="0"/>
              <a:t>це</a:t>
            </a:r>
            <a:r>
              <a:rPr lang="ru-RU" sz="2000" dirty="0" smtClean="0"/>
              <a:t> </a:t>
            </a:r>
            <a:r>
              <a:rPr lang="ru-RU" sz="2000" dirty="0" err="1" smtClean="0"/>
              <a:t>варіанти</a:t>
            </a:r>
            <a:r>
              <a:rPr lang="ru-RU" sz="2000" dirty="0" smtClean="0"/>
              <a:t> </a:t>
            </a:r>
            <a:r>
              <a:rPr lang="ru-RU" sz="2000" dirty="0" err="1" smtClean="0"/>
              <a:t>більш</a:t>
            </a:r>
            <a:r>
              <a:rPr lang="ru-RU" sz="2000" dirty="0" smtClean="0"/>
              <a:t> </a:t>
            </a:r>
            <a:r>
              <a:rPr lang="ru-RU" sz="2000" dirty="0" err="1" smtClean="0"/>
              <a:t>яскравого</a:t>
            </a:r>
            <a:r>
              <a:rPr lang="ru-RU" sz="2000" dirty="0" smtClean="0"/>
              <a:t> </a:t>
            </a:r>
            <a:r>
              <a:rPr lang="ru-RU" sz="2000" dirty="0" err="1" smtClean="0"/>
              <a:t>макіяжу</a:t>
            </a:r>
            <a:r>
              <a:rPr lang="ru-RU" sz="2000" dirty="0" smtClean="0"/>
              <a:t>, </a:t>
            </a:r>
            <a:r>
              <a:rPr lang="ru-RU" sz="2000" dirty="0" err="1" smtClean="0"/>
              <a:t>з</a:t>
            </a:r>
            <a:r>
              <a:rPr lang="ru-RU" sz="2000" dirty="0" smtClean="0"/>
              <a:t> акцентами на форму та </a:t>
            </a:r>
            <a:r>
              <a:rPr lang="ru-RU" sz="2000" dirty="0" err="1" smtClean="0"/>
              <a:t>колір</a:t>
            </a:r>
            <a:r>
              <a:rPr lang="ru-RU" sz="2000" dirty="0" smtClean="0"/>
              <a:t> очей, </a:t>
            </a:r>
            <a:r>
              <a:rPr lang="ru-RU" sz="2000" dirty="0" err="1" smtClean="0"/>
              <a:t>з</a:t>
            </a:r>
            <a:r>
              <a:rPr lang="ru-RU" sz="2000" dirty="0" smtClean="0"/>
              <a:t> </a:t>
            </a:r>
            <a:r>
              <a:rPr lang="ru-RU" sz="2000" dirty="0" err="1" smtClean="0"/>
              <a:t>урахуванням</a:t>
            </a:r>
            <a:r>
              <a:rPr lang="ru-RU" sz="2000" dirty="0" smtClean="0"/>
              <a:t> </a:t>
            </a:r>
            <a:r>
              <a:rPr lang="ru-RU" sz="2000" dirty="0" err="1" smtClean="0"/>
              <a:t>корекції</a:t>
            </a:r>
            <a:r>
              <a:rPr lang="ru-RU" sz="2000" dirty="0" smtClean="0"/>
              <a:t> </a:t>
            </a:r>
            <a:r>
              <a:rPr lang="ru-RU" sz="2000" dirty="0" err="1" smtClean="0"/>
              <a:t>форми</a:t>
            </a:r>
            <a:r>
              <a:rPr lang="ru-RU" sz="2000" dirty="0" smtClean="0"/>
              <a:t> </a:t>
            </a:r>
            <a:r>
              <a:rPr lang="ru-RU" sz="2000" dirty="0" err="1" smtClean="0"/>
              <a:t>обличчя</a:t>
            </a:r>
            <a:r>
              <a:rPr lang="ru-RU" sz="2000" dirty="0" smtClean="0"/>
              <a:t> </a:t>
            </a:r>
            <a:r>
              <a:rPr lang="ru-RU" sz="2000" dirty="0" err="1" smtClean="0"/>
              <a:t>косметичними</a:t>
            </a:r>
            <a:r>
              <a:rPr lang="ru-RU" sz="2000" dirty="0" smtClean="0"/>
              <a:t> </a:t>
            </a:r>
            <a:r>
              <a:rPr lang="ru-RU" sz="2000" dirty="0" err="1" smtClean="0"/>
              <a:t>засобами</a:t>
            </a:r>
            <a:r>
              <a:rPr lang="ru-RU" sz="2000" dirty="0" smtClean="0"/>
              <a:t>.</a:t>
            </a:r>
          </a:p>
          <a:p>
            <a:endParaRPr lang="uk-UA" sz="2000" dirty="0" smtClean="0"/>
          </a:p>
          <a:p>
            <a:endParaRPr lang="uk-UA" sz="2000" dirty="0" smtClean="0"/>
          </a:p>
          <a:p>
            <a:endParaRPr lang="uk-UA" sz="2000" dirty="0" smtClean="0"/>
          </a:p>
          <a:p>
            <a:endParaRPr lang="uk-UA" sz="2000" dirty="0" smtClean="0"/>
          </a:p>
          <a:p>
            <a:endParaRPr lang="uk-UA" sz="2000" dirty="0" smtClean="0"/>
          </a:p>
          <a:p>
            <a:endParaRPr lang="uk-UA" sz="2000" dirty="0" smtClean="0"/>
          </a:p>
          <a:p>
            <a:endParaRPr lang="uk-UA" sz="2000" dirty="0" smtClean="0"/>
          </a:p>
          <a:p>
            <a:endParaRPr lang="uk-UA" sz="2000" dirty="0" smtClean="0"/>
          </a:p>
          <a:p>
            <a:r>
              <a:rPr lang="ru-RU" sz="2000" dirty="0" smtClean="0"/>
              <a:t>       Модель 4                            Модель 5                              Модель 6        </a:t>
            </a:r>
            <a:endParaRPr lang="ru-RU" sz="2000" dirty="0"/>
          </a:p>
        </p:txBody>
      </p:sp>
      <p:pic>
        <p:nvPicPr>
          <p:cNvPr id="7170" name="Picture 2" descr="https://uahistory.co/pidruchniki/hodzicka-technology-10(11)-class-2019/hodzicka-technology-10(11)-class-2019.files/image15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500438"/>
            <a:ext cx="2066925" cy="1933576"/>
          </a:xfrm>
          <a:prstGeom prst="rect">
            <a:avLst/>
          </a:prstGeom>
          <a:noFill/>
        </p:spPr>
      </p:pic>
      <p:pic>
        <p:nvPicPr>
          <p:cNvPr id="7172" name="Picture 4" descr="https://uahistory.co/pidruchniki/hodzicka-technology-10(11)-class-2019/hodzicka-technology-10(11)-class-2019.files/image15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3357562"/>
            <a:ext cx="2009775" cy="1933576"/>
          </a:xfrm>
          <a:prstGeom prst="rect">
            <a:avLst/>
          </a:prstGeom>
          <a:noFill/>
        </p:spPr>
      </p:pic>
      <p:pic>
        <p:nvPicPr>
          <p:cNvPr id="7174" name="Picture 6" descr="https://uahistory.co/pidruchniki/hodzicka-technology-10(11)-class-2019/hodzicka-technology-10(11)-class-2019.files/image15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12" y="3357562"/>
            <a:ext cx="2085975" cy="1914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500050"/>
          </a:xfrm>
        </p:spPr>
        <p:txBody>
          <a:bodyPr>
            <a:normAutofit fontScale="90000"/>
          </a:bodyPr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071934" y="1857364"/>
            <a:ext cx="4614866" cy="2500330"/>
          </a:xfrm>
        </p:spPr>
        <p:txBody>
          <a:bodyPr>
            <a:normAutofit fontScale="92500" lnSpcReduction="10000"/>
          </a:bodyPr>
          <a:lstStyle/>
          <a:p>
            <a:r>
              <a:rPr lang="ru-RU" sz="2000" dirty="0" err="1" smtClean="0"/>
              <a:t>Макіяж</a:t>
            </a:r>
            <a:r>
              <a:rPr lang="ru-RU" sz="2000" dirty="0" smtClean="0"/>
              <a:t> </a:t>
            </a:r>
            <a:r>
              <a:rPr lang="ru-RU" sz="2000" dirty="0" err="1" smtClean="0"/>
              <a:t>добирають</a:t>
            </a:r>
            <a:r>
              <a:rPr lang="ru-RU" sz="2000" dirty="0" smtClean="0"/>
              <a:t> </a:t>
            </a:r>
            <a:r>
              <a:rPr lang="ru-RU" sz="2000" dirty="0" err="1" smtClean="0"/>
              <a:t>з</a:t>
            </a:r>
            <a:r>
              <a:rPr lang="ru-RU" sz="2000" dirty="0" smtClean="0"/>
              <a:t> </a:t>
            </a:r>
            <a:r>
              <a:rPr lang="ru-RU" sz="2000" dirty="0" err="1" smtClean="0"/>
              <a:t>урахуванням</a:t>
            </a:r>
            <a:r>
              <a:rPr lang="ru-RU" sz="2000" dirty="0" smtClean="0"/>
              <a:t> типу </a:t>
            </a:r>
            <a:r>
              <a:rPr lang="ru-RU" sz="2000" dirty="0" err="1" smtClean="0"/>
              <a:t>шкіри</a:t>
            </a:r>
            <a:r>
              <a:rPr lang="ru-RU" sz="2000" dirty="0" smtClean="0"/>
              <a:t> </a:t>
            </a:r>
            <a:r>
              <a:rPr lang="ru-RU" sz="2000" dirty="0" err="1" smtClean="0"/>
              <a:t>обличчя</a:t>
            </a:r>
            <a:r>
              <a:rPr lang="ru-RU" sz="2000" dirty="0" smtClean="0"/>
              <a:t>, </a:t>
            </a:r>
            <a:r>
              <a:rPr lang="ru-RU" sz="2000" dirty="0" err="1" smtClean="0"/>
              <a:t>форми</a:t>
            </a:r>
            <a:r>
              <a:rPr lang="ru-RU" sz="2000" dirty="0" smtClean="0"/>
              <a:t> </a:t>
            </a:r>
            <a:r>
              <a:rPr lang="ru-RU" sz="2000" dirty="0" err="1" smtClean="0"/>
              <a:t>обличчя</a:t>
            </a:r>
            <a:r>
              <a:rPr lang="ru-RU" sz="2000" dirty="0" smtClean="0"/>
              <a:t>, </a:t>
            </a:r>
            <a:r>
              <a:rPr lang="ru-RU" sz="2000" dirty="0" err="1" smtClean="0"/>
              <a:t>кольору</a:t>
            </a:r>
            <a:r>
              <a:rPr lang="ru-RU" sz="2000" dirty="0" smtClean="0"/>
              <a:t> очей, </a:t>
            </a:r>
            <a:r>
              <a:rPr lang="ru-RU" sz="2000" dirty="0" err="1" smtClean="0"/>
              <a:t>форми</a:t>
            </a:r>
            <a:r>
              <a:rPr lang="ru-RU" sz="2000" dirty="0" smtClean="0"/>
              <a:t> </a:t>
            </a:r>
            <a:r>
              <a:rPr lang="ru-RU" sz="2000" dirty="0" err="1" smtClean="0"/>
              <a:t>брів</a:t>
            </a:r>
            <a:r>
              <a:rPr lang="ru-RU" sz="2000" dirty="0" smtClean="0"/>
              <a:t>, губ. </a:t>
            </a:r>
          </a:p>
          <a:p>
            <a:r>
              <a:rPr lang="ru-RU" sz="2000" dirty="0" err="1" smtClean="0"/>
              <a:t>Найкраще</a:t>
            </a:r>
            <a:r>
              <a:rPr lang="ru-RU" sz="2000" dirty="0" smtClean="0"/>
              <a:t> </a:t>
            </a:r>
            <a:r>
              <a:rPr lang="ru-RU" sz="2000" dirty="0" err="1" smtClean="0"/>
              <a:t>випускницям</a:t>
            </a:r>
            <a:r>
              <a:rPr lang="ru-RU" sz="2000" dirty="0" smtClean="0"/>
              <a:t> </a:t>
            </a:r>
            <a:r>
              <a:rPr lang="ru-RU" sz="2000" dirty="0" err="1" smtClean="0"/>
              <a:t>пасуватиме</a:t>
            </a:r>
            <a:r>
              <a:rPr lang="ru-RU" sz="2000" dirty="0" smtClean="0"/>
              <a:t> </a:t>
            </a:r>
            <a:r>
              <a:rPr lang="ru-RU" sz="2000" dirty="0" err="1" smtClean="0"/>
              <a:t>нюдовий</a:t>
            </a:r>
            <a:r>
              <a:rPr lang="ru-RU" sz="2000" dirty="0" smtClean="0"/>
              <a:t> </a:t>
            </a:r>
            <a:r>
              <a:rPr lang="ru-RU" sz="2000" dirty="0" err="1" smtClean="0"/>
              <a:t>макіяж</a:t>
            </a:r>
            <a:r>
              <a:rPr lang="ru-RU" sz="2000" dirty="0" smtClean="0"/>
              <a:t>. </a:t>
            </a:r>
            <a:r>
              <a:rPr lang="ru-RU" sz="2000" dirty="0" err="1" smtClean="0"/>
              <a:t>Він</a:t>
            </a:r>
            <a:r>
              <a:rPr lang="ru-RU" sz="2000" dirty="0" smtClean="0"/>
              <a:t> не </a:t>
            </a:r>
            <a:r>
              <a:rPr lang="ru-RU" sz="2000" dirty="0" err="1" smtClean="0"/>
              <a:t>помітний</a:t>
            </a:r>
            <a:r>
              <a:rPr lang="ru-RU" sz="2000" dirty="0" smtClean="0"/>
              <a:t> на </a:t>
            </a:r>
            <a:r>
              <a:rPr lang="ru-RU" sz="2000" dirty="0" err="1" smtClean="0"/>
              <a:t>обличчі</a:t>
            </a:r>
            <a:r>
              <a:rPr lang="ru-RU" sz="2000" dirty="0" smtClean="0"/>
              <a:t>, </a:t>
            </a:r>
            <a:r>
              <a:rPr lang="ru-RU" sz="2000" dirty="0" err="1" smtClean="0"/>
              <a:t>але</a:t>
            </a:r>
            <a:r>
              <a:rPr lang="ru-RU" sz="2000" dirty="0" smtClean="0"/>
              <a:t> при </a:t>
            </a:r>
            <a:r>
              <a:rPr lang="ru-RU" sz="2000" dirty="0" err="1" smtClean="0"/>
              <a:t>цьому</a:t>
            </a:r>
            <a:r>
              <a:rPr lang="ru-RU" sz="2000" dirty="0" smtClean="0"/>
              <a:t> </a:t>
            </a:r>
            <a:r>
              <a:rPr lang="ru-RU" sz="2000" dirty="0" err="1" smtClean="0"/>
              <a:t>закцентує</a:t>
            </a:r>
            <a:r>
              <a:rPr lang="ru-RU" sz="2000" dirty="0" smtClean="0"/>
              <a:t> </a:t>
            </a:r>
            <a:r>
              <a:rPr lang="ru-RU" sz="2000" dirty="0" err="1" smtClean="0"/>
              <a:t>увагу</a:t>
            </a:r>
            <a:r>
              <a:rPr lang="ru-RU" sz="2000" dirty="0" smtClean="0"/>
              <a:t> на </a:t>
            </a:r>
            <a:r>
              <a:rPr lang="ru-RU" sz="2000" dirty="0" err="1" smtClean="0"/>
              <a:t>природній</a:t>
            </a:r>
            <a:r>
              <a:rPr lang="ru-RU" sz="2000" dirty="0" smtClean="0"/>
              <a:t> </a:t>
            </a:r>
            <a:r>
              <a:rPr lang="ru-RU" sz="2000" dirty="0" err="1" smtClean="0"/>
              <a:t>красі</a:t>
            </a:r>
            <a:r>
              <a:rPr lang="ru-RU" sz="2000" dirty="0" smtClean="0"/>
              <a:t>. </a:t>
            </a:r>
            <a:endParaRPr lang="ru-RU" sz="2000" dirty="0"/>
          </a:p>
        </p:txBody>
      </p:sp>
      <p:pic>
        <p:nvPicPr>
          <p:cNvPr id="3074" name="Picture 2" descr="Нюдовый свадебный макияж (48 фото)"/>
          <p:cNvPicPr>
            <a:picLocks noChangeAspect="1" noChangeArrowheads="1"/>
          </p:cNvPicPr>
          <p:nvPr/>
        </p:nvPicPr>
        <p:blipFill>
          <a:blip r:embed="rId2"/>
          <a:srcRect b="11277"/>
          <a:stretch>
            <a:fillRect/>
          </a:stretch>
        </p:blipFill>
        <p:spPr bwMode="auto">
          <a:xfrm>
            <a:off x="5643570" y="4429132"/>
            <a:ext cx="1809750" cy="2247923"/>
          </a:xfrm>
          <a:prstGeom prst="rect">
            <a:avLst/>
          </a:prstGeom>
          <a:noFill/>
        </p:spPr>
      </p:pic>
      <p:pic>
        <p:nvPicPr>
          <p:cNvPr id="3076" name="Picture 4" descr="Вечерний макияж в стиле нюд - 46 фото - картинки и рисунки: скачать  бесплатно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857364"/>
            <a:ext cx="3543325" cy="44291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err="1" smtClean="0"/>
              <a:t>Корегування</a:t>
            </a:r>
            <a:r>
              <a:rPr lang="ru-RU" sz="3600" dirty="0" smtClean="0"/>
              <a:t> </a:t>
            </a:r>
            <a:r>
              <a:rPr lang="ru-RU" sz="3600" dirty="0" err="1" smtClean="0"/>
              <a:t>форми</a:t>
            </a:r>
            <a:r>
              <a:rPr lang="ru-RU" sz="3600" dirty="0" smtClean="0"/>
              <a:t> </a:t>
            </a:r>
            <a:r>
              <a:rPr lang="ru-RU" sz="3600" dirty="0" err="1" smtClean="0"/>
              <a:t>обличчя</a:t>
            </a:r>
            <a:r>
              <a:rPr lang="ru-RU" sz="3600" dirty="0" smtClean="0"/>
              <a:t/>
            </a:r>
            <a:br>
              <a:rPr lang="ru-RU" sz="3600" dirty="0" smtClean="0"/>
            </a:b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57364"/>
            <a:ext cx="4614866" cy="4268799"/>
          </a:xfrm>
        </p:spPr>
        <p:txBody>
          <a:bodyPr>
            <a:normAutofit fontScale="55000" lnSpcReduction="20000"/>
          </a:bodyPr>
          <a:lstStyle/>
          <a:p>
            <a:r>
              <a:rPr lang="ru-RU" sz="2900" dirty="0" err="1" smtClean="0"/>
              <a:t>Щоб</a:t>
            </a:r>
            <a:r>
              <a:rPr lang="ru-RU" sz="2900" dirty="0" smtClean="0"/>
              <a:t> </a:t>
            </a:r>
            <a:r>
              <a:rPr lang="ru-RU" sz="2900" dirty="0" err="1" smtClean="0"/>
              <a:t>скоригувати</a:t>
            </a:r>
            <a:r>
              <a:rPr lang="ru-RU" sz="2900" dirty="0" smtClean="0"/>
              <a:t> форму </a:t>
            </a:r>
            <a:r>
              <a:rPr lang="ru-RU" sz="2900" dirty="0" err="1" smtClean="0"/>
              <a:t>обличчя</a:t>
            </a:r>
            <a:r>
              <a:rPr lang="ru-RU" sz="2900" dirty="0" smtClean="0"/>
              <a:t>, </a:t>
            </a:r>
            <a:r>
              <a:rPr lang="ru-RU" sz="2900" dirty="0" err="1" smtClean="0"/>
              <a:t>слід</a:t>
            </a:r>
            <a:r>
              <a:rPr lang="ru-RU" sz="2900" dirty="0" smtClean="0"/>
              <a:t> темним тоном </a:t>
            </a:r>
            <a:r>
              <a:rPr lang="ru-RU" sz="2900" dirty="0" err="1" smtClean="0"/>
              <a:t>візуально</a:t>
            </a:r>
            <a:r>
              <a:rPr lang="ru-RU" sz="2900" dirty="0" smtClean="0"/>
              <a:t> </a:t>
            </a:r>
            <a:r>
              <a:rPr lang="ru-RU" sz="2900" dirty="0" err="1" smtClean="0"/>
              <a:t>зменшити</a:t>
            </a:r>
            <a:r>
              <a:rPr lang="ru-RU" sz="2900" dirty="0" smtClean="0"/>
              <a:t> </a:t>
            </a:r>
            <a:r>
              <a:rPr lang="ru-RU" sz="2900" dirty="0" err="1" smtClean="0"/>
              <a:t>певні</a:t>
            </a:r>
            <a:r>
              <a:rPr lang="ru-RU" sz="2900" dirty="0" smtClean="0"/>
              <a:t> </a:t>
            </a:r>
            <a:r>
              <a:rPr lang="ru-RU" sz="2900" dirty="0" err="1" smtClean="0"/>
              <a:t>ділянки</a:t>
            </a:r>
            <a:r>
              <a:rPr lang="ru-RU" sz="2900" dirty="0" smtClean="0"/>
              <a:t>, а </a:t>
            </a:r>
            <a:r>
              <a:rPr lang="ru-RU" sz="2900" dirty="0" err="1" smtClean="0"/>
              <a:t>світлим</a:t>
            </a:r>
            <a:r>
              <a:rPr lang="ru-RU" sz="2900" dirty="0" smtClean="0"/>
              <a:t> тоном — </a:t>
            </a:r>
            <a:r>
              <a:rPr lang="ru-RU" sz="2900" dirty="0" err="1" smtClean="0"/>
              <a:t>додати</a:t>
            </a:r>
            <a:r>
              <a:rPr lang="ru-RU" sz="2900" dirty="0" smtClean="0"/>
              <a:t> </a:t>
            </a:r>
            <a:r>
              <a:rPr lang="ru-RU" sz="2900" dirty="0" err="1" smtClean="0"/>
              <a:t>об’єму</a:t>
            </a:r>
            <a:r>
              <a:rPr lang="ru-RU" sz="2900" dirty="0" smtClean="0"/>
              <a:t> в </a:t>
            </a:r>
            <a:r>
              <a:rPr lang="ru-RU" sz="2900" dirty="0" err="1" smtClean="0"/>
              <a:t>потрібних</a:t>
            </a:r>
            <a:r>
              <a:rPr lang="ru-RU" sz="2900" dirty="0" smtClean="0"/>
              <a:t> </a:t>
            </a:r>
            <a:r>
              <a:rPr lang="ru-RU" sz="2900" dirty="0" err="1" smtClean="0"/>
              <a:t>місцях</a:t>
            </a:r>
            <a:r>
              <a:rPr lang="ru-RU" sz="2900" dirty="0" smtClean="0"/>
              <a:t>. Для </a:t>
            </a:r>
            <a:r>
              <a:rPr lang="ru-RU" sz="2900" dirty="0" err="1" smtClean="0"/>
              <a:t>цього</a:t>
            </a:r>
            <a:r>
              <a:rPr lang="ru-RU" sz="2900" dirty="0" smtClean="0"/>
              <a:t> </a:t>
            </a:r>
            <a:r>
              <a:rPr lang="ru-RU" sz="2900" dirty="0" err="1" smtClean="0"/>
              <a:t>скористайтеся</a:t>
            </a:r>
            <a:r>
              <a:rPr lang="ru-RU" sz="2900" dirty="0" smtClean="0"/>
              <a:t> </a:t>
            </a:r>
            <a:r>
              <a:rPr lang="ru-RU" sz="2900" dirty="0" err="1" smtClean="0"/>
              <a:t>підказкою</a:t>
            </a:r>
            <a:r>
              <a:rPr lang="ru-RU" sz="2900" dirty="0" smtClean="0"/>
              <a:t>, як </a:t>
            </a:r>
            <a:r>
              <a:rPr lang="ru-RU" sz="2900" dirty="0" err="1" smtClean="0"/>
              <a:t>наносити</a:t>
            </a:r>
            <a:r>
              <a:rPr lang="ru-RU" sz="2900" dirty="0" smtClean="0"/>
              <a:t> </a:t>
            </a:r>
            <a:r>
              <a:rPr lang="ru-RU" sz="2900" dirty="0" err="1" smtClean="0"/>
              <a:t>тонуючі</a:t>
            </a:r>
            <a:r>
              <a:rPr lang="ru-RU" sz="2900" dirty="0" smtClean="0"/>
              <a:t> </a:t>
            </a:r>
            <a:r>
              <a:rPr lang="ru-RU" sz="2900" dirty="0" err="1" smtClean="0"/>
              <a:t>засоби</a:t>
            </a:r>
            <a:r>
              <a:rPr lang="ru-RU" sz="2900" dirty="0" smtClean="0"/>
              <a:t> </a:t>
            </a:r>
            <a:r>
              <a:rPr lang="ru-RU" sz="2900" dirty="0" err="1" smtClean="0"/>
              <a:t>відповідно</a:t>
            </a:r>
            <a:r>
              <a:rPr lang="ru-RU" sz="2900" dirty="0" smtClean="0"/>
              <a:t> до </a:t>
            </a:r>
            <a:r>
              <a:rPr lang="ru-RU" sz="2900" dirty="0" err="1" smtClean="0"/>
              <a:t>форми</a:t>
            </a:r>
            <a:r>
              <a:rPr lang="ru-RU" sz="2900" dirty="0" smtClean="0"/>
              <a:t> </a:t>
            </a:r>
            <a:r>
              <a:rPr lang="ru-RU" sz="2900" dirty="0" err="1" smtClean="0"/>
              <a:t>обличчя</a:t>
            </a:r>
            <a:r>
              <a:rPr lang="ru-RU" sz="2900" dirty="0" smtClean="0"/>
              <a:t>. </a:t>
            </a:r>
          </a:p>
          <a:p>
            <a:r>
              <a:rPr lang="ru-RU" sz="2900" dirty="0" smtClean="0"/>
              <a:t>За </a:t>
            </a:r>
            <a:r>
              <a:rPr lang="ru-RU" sz="2900" dirty="0" err="1" smtClean="0"/>
              <a:t>допомогою</a:t>
            </a:r>
            <a:r>
              <a:rPr lang="ru-RU" sz="2900" dirty="0" smtClean="0"/>
              <a:t> </a:t>
            </a:r>
            <a:r>
              <a:rPr lang="ru-RU" sz="2900" dirty="0" err="1" smtClean="0"/>
              <a:t>макіяжу</a:t>
            </a:r>
            <a:r>
              <a:rPr lang="ru-RU" sz="2900" dirty="0" smtClean="0"/>
              <a:t> </a:t>
            </a:r>
            <a:r>
              <a:rPr lang="ru-RU" sz="2900" dirty="0" err="1" smtClean="0"/>
              <a:t>можна</a:t>
            </a:r>
            <a:r>
              <a:rPr lang="ru-RU" sz="2900" dirty="0" smtClean="0"/>
              <a:t> </a:t>
            </a:r>
            <a:r>
              <a:rPr lang="ru-RU" sz="2900" dirty="0" err="1" smtClean="0"/>
              <a:t>також</a:t>
            </a:r>
            <a:r>
              <a:rPr lang="ru-RU" sz="2900" dirty="0" smtClean="0"/>
              <a:t> </a:t>
            </a:r>
            <a:r>
              <a:rPr lang="ru-RU" sz="2900" dirty="0" err="1" smtClean="0"/>
              <a:t>візуально</a:t>
            </a:r>
            <a:r>
              <a:rPr lang="ru-RU" sz="2900" dirty="0" smtClean="0"/>
              <a:t> </a:t>
            </a:r>
            <a:r>
              <a:rPr lang="ru-RU" sz="2900" dirty="0" err="1" smtClean="0"/>
              <a:t>скоригувати</a:t>
            </a:r>
            <a:r>
              <a:rPr lang="ru-RU" sz="2900" dirty="0" smtClean="0"/>
              <a:t> </a:t>
            </a:r>
            <a:r>
              <a:rPr lang="ru-RU" sz="2900" dirty="0" err="1" smtClean="0"/>
              <a:t>довгий</a:t>
            </a:r>
            <a:r>
              <a:rPr lang="ru-RU" sz="2900" dirty="0" smtClean="0"/>
              <a:t> </a:t>
            </a:r>
            <a:r>
              <a:rPr lang="ru-RU" sz="2900" dirty="0" err="1" smtClean="0"/>
              <a:t>ніс</a:t>
            </a:r>
            <a:r>
              <a:rPr lang="ru-RU" sz="2900" dirty="0" smtClean="0"/>
              <a:t>. Для </a:t>
            </a:r>
            <a:r>
              <a:rPr lang="ru-RU" sz="2900" dirty="0" err="1" smtClean="0"/>
              <a:t>цього</a:t>
            </a:r>
            <a:r>
              <a:rPr lang="ru-RU" sz="2900" dirty="0" smtClean="0"/>
              <a:t> </a:t>
            </a:r>
            <a:r>
              <a:rPr lang="ru-RU" sz="2900" dirty="0" err="1" smtClean="0"/>
              <a:t>світлим</a:t>
            </a:r>
            <a:r>
              <a:rPr lang="ru-RU" sz="2900" dirty="0" smtClean="0"/>
              <a:t> </a:t>
            </a:r>
            <a:r>
              <a:rPr lang="ru-RU" sz="2900" dirty="0" err="1" smtClean="0"/>
              <a:t>тональним</a:t>
            </a:r>
            <a:r>
              <a:rPr lang="ru-RU" sz="2900" dirty="0" smtClean="0"/>
              <a:t> кремом </a:t>
            </a:r>
            <a:r>
              <a:rPr lang="ru-RU" sz="2900" dirty="0" err="1" smtClean="0"/>
              <a:t>освітлити</a:t>
            </a:r>
            <a:r>
              <a:rPr lang="ru-RU" sz="2900" dirty="0" smtClean="0"/>
              <a:t> </a:t>
            </a:r>
            <a:r>
              <a:rPr lang="ru-RU" sz="2900" dirty="0" err="1" smtClean="0"/>
              <a:t>перенісся</a:t>
            </a:r>
            <a:r>
              <a:rPr lang="ru-RU" sz="2900" dirty="0" smtClean="0"/>
              <a:t>, а на </a:t>
            </a:r>
            <a:r>
              <a:rPr lang="ru-RU" sz="2900" dirty="0" err="1" smtClean="0"/>
              <a:t>кінчик</a:t>
            </a:r>
            <a:r>
              <a:rPr lang="ru-RU" sz="2900" dirty="0" smtClean="0"/>
              <a:t> </a:t>
            </a:r>
            <a:r>
              <a:rPr lang="ru-RU" sz="2900" dirty="0" err="1" smtClean="0"/>
              <a:t>слід</a:t>
            </a:r>
            <a:r>
              <a:rPr lang="ru-RU" sz="2900" dirty="0" smtClean="0"/>
              <a:t> </a:t>
            </a:r>
            <a:r>
              <a:rPr lang="ru-RU" sz="2900" dirty="0" err="1" smtClean="0"/>
              <a:t>накласти</a:t>
            </a:r>
            <a:r>
              <a:rPr lang="ru-RU" sz="2900" dirty="0" smtClean="0"/>
              <a:t> </a:t>
            </a:r>
            <a:r>
              <a:rPr lang="ru-RU" sz="2900" dirty="0" err="1" smtClean="0"/>
              <a:t>тональний</a:t>
            </a:r>
            <a:r>
              <a:rPr lang="ru-RU" sz="2900" dirty="0" smtClean="0"/>
              <a:t> крем </a:t>
            </a:r>
            <a:r>
              <a:rPr lang="ru-RU" sz="2900" dirty="0" err="1" smtClean="0"/>
              <a:t>темнішого</a:t>
            </a:r>
            <a:r>
              <a:rPr lang="ru-RU" sz="2900" dirty="0" smtClean="0"/>
              <a:t> </a:t>
            </a:r>
            <a:r>
              <a:rPr lang="ru-RU" sz="2900" dirty="0" err="1" smtClean="0"/>
              <a:t>відтінку</a:t>
            </a:r>
            <a:r>
              <a:rPr lang="ru-RU" sz="2900" dirty="0" smtClean="0"/>
              <a:t>.</a:t>
            </a:r>
          </a:p>
          <a:p>
            <a:r>
              <a:rPr lang="ru-RU" sz="2900" dirty="0" err="1" smtClean="0"/>
              <a:t>Щоб</a:t>
            </a:r>
            <a:r>
              <a:rPr lang="ru-RU" sz="2900" dirty="0" smtClean="0"/>
              <a:t> </a:t>
            </a:r>
            <a:r>
              <a:rPr lang="ru-RU" sz="2900" dirty="0" err="1" smtClean="0"/>
              <a:t>візуально</a:t>
            </a:r>
            <a:r>
              <a:rPr lang="ru-RU" sz="2900" dirty="0" smtClean="0"/>
              <a:t> </a:t>
            </a:r>
            <a:r>
              <a:rPr lang="ru-RU" sz="2900" dirty="0" err="1" smtClean="0"/>
              <a:t>зменшити</a:t>
            </a:r>
            <a:r>
              <a:rPr lang="ru-RU" sz="2900" dirty="0" smtClean="0"/>
              <a:t> широкий </a:t>
            </a:r>
            <a:r>
              <a:rPr lang="ru-RU" sz="2900" dirty="0" err="1" smtClean="0"/>
              <a:t>ніс</a:t>
            </a:r>
            <a:r>
              <a:rPr lang="ru-RU" sz="2900" dirty="0" smtClean="0"/>
              <a:t>, </a:t>
            </a:r>
            <a:r>
              <a:rPr lang="ru-RU" sz="2900" dirty="0" err="1" smtClean="0"/>
              <a:t>потрібно</a:t>
            </a:r>
            <a:r>
              <a:rPr lang="ru-RU" sz="2900" dirty="0" smtClean="0"/>
              <a:t> на </a:t>
            </a:r>
            <a:r>
              <a:rPr lang="ru-RU" sz="2900" dirty="0" err="1" smtClean="0"/>
              <a:t>перенісся</a:t>
            </a:r>
            <a:r>
              <a:rPr lang="ru-RU" sz="2900" dirty="0" smtClean="0"/>
              <a:t> нанести </a:t>
            </a:r>
            <a:r>
              <a:rPr lang="ru-RU" sz="2900" dirty="0" err="1" smtClean="0"/>
              <a:t>світліший</a:t>
            </a:r>
            <a:r>
              <a:rPr lang="ru-RU" sz="2900" dirty="0" smtClean="0"/>
              <a:t> тон, а на </a:t>
            </a:r>
            <a:r>
              <a:rPr lang="ru-RU" sz="2900" dirty="0" err="1" smtClean="0"/>
              <a:t>крила</a:t>
            </a:r>
            <a:r>
              <a:rPr lang="ru-RU" sz="2900" dirty="0" smtClean="0"/>
              <a:t> носа — </a:t>
            </a:r>
            <a:r>
              <a:rPr lang="ru-RU" sz="2900" dirty="0" err="1" smtClean="0"/>
              <a:t>темнішій</a:t>
            </a:r>
            <a:r>
              <a:rPr lang="ru-RU" sz="2900" dirty="0" smtClean="0"/>
              <a:t>.</a:t>
            </a:r>
          </a:p>
          <a:p>
            <a:r>
              <a:rPr lang="ru-RU" sz="2900" dirty="0" err="1" smtClean="0"/>
              <a:t>Під</a:t>
            </a:r>
            <a:r>
              <a:rPr lang="ru-RU" sz="2900" dirty="0" smtClean="0"/>
              <a:t> час </a:t>
            </a:r>
            <a:r>
              <a:rPr lang="ru-RU" sz="2900" dirty="0" err="1" smtClean="0"/>
              <a:t>нанесення</a:t>
            </a:r>
            <a:r>
              <a:rPr lang="ru-RU" sz="2900" dirty="0" smtClean="0"/>
              <a:t> </a:t>
            </a:r>
            <a:r>
              <a:rPr lang="ru-RU" sz="2900" dirty="0" err="1" smtClean="0"/>
              <a:t>тональних</a:t>
            </a:r>
            <a:r>
              <a:rPr lang="ru-RU" sz="2900" dirty="0" smtClean="0"/>
              <a:t> </a:t>
            </a:r>
            <a:r>
              <a:rPr lang="ru-RU" sz="2900" dirty="0" err="1" smtClean="0"/>
              <a:t>засобів</a:t>
            </a:r>
            <a:r>
              <a:rPr lang="ru-RU" sz="2900" dirty="0" smtClean="0"/>
              <a:t> </a:t>
            </a:r>
            <a:r>
              <a:rPr lang="ru-RU" sz="2900" dirty="0" err="1" smtClean="0"/>
              <a:t>важливо</a:t>
            </a:r>
            <a:r>
              <a:rPr lang="ru-RU" sz="2900" dirty="0" smtClean="0"/>
              <a:t> </a:t>
            </a:r>
            <a:r>
              <a:rPr lang="ru-RU" sz="2900" dirty="0" err="1" smtClean="0"/>
              <a:t>зробити</a:t>
            </a:r>
            <a:r>
              <a:rPr lang="ru-RU" sz="2900" dirty="0" smtClean="0"/>
              <a:t> </a:t>
            </a:r>
            <a:r>
              <a:rPr lang="ru-RU" sz="2900" dirty="0" err="1" smtClean="0"/>
              <a:t>плавний</a:t>
            </a:r>
            <a:r>
              <a:rPr lang="ru-RU" sz="2900" dirty="0" smtClean="0"/>
              <a:t> </a:t>
            </a:r>
            <a:r>
              <a:rPr lang="ru-RU" sz="2900" dirty="0" err="1" smtClean="0"/>
              <a:t>перехід</a:t>
            </a:r>
            <a:r>
              <a:rPr lang="ru-RU" sz="2900" dirty="0" smtClean="0"/>
              <a:t> </a:t>
            </a:r>
            <a:r>
              <a:rPr lang="ru-RU" sz="2900" dirty="0" err="1" smtClean="0"/>
              <a:t>між</a:t>
            </a:r>
            <a:r>
              <a:rPr lang="ru-RU" sz="2900" dirty="0" smtClean="0"/>
              <a:t> </a:t>
            </a:r>
            <a:r>
              <a:rPr lang="ru-RU" sz="2900" dirty="0" err="1" smtClean="0"/>
              <a:t>відтінками</a:t>
            </a:r>
            <a:r>
              <a:rPr lang="ru-RU" sz="2900" dirty="0" smtClean="0"/>
              <a:t>. </a:t>
            </a:r>
            <a:r>
              <a:rPr lang="ru-RU" sz="2900" dirty="0" err="1" smtClean="0"/>
              <a:t>Обличчя</a:t>
            </a:r>
            <a:r>
              <a:rPr lang="ru-RU" sz="2900" dirty="0" smtClean="0"/>
              <a:t> </a:t>
            </a:r>
            <a:r>
              <a:rPr lang="ru-RU" sz="2900" dirty="0" err="1" smtClean="0"/>
              <a:t>має</a:t>
            </a:r>
            <a:r>
              <a:rPr lang="ru-RU" sz="2900" dirty="0" smtClean="0"/>
              <a:t> </a:t>
            </a:r>
            <a:r>
              <a:rPr lang="ru-RU" sz="2900" dirty="0" err="1" smtClean="0"/>
              <a:t>виглядати</a:t>
            </a:r>
            <a:r>
              <a:rPr lang="ru-RU" sz="2900" dirty="0" smtClean="0"/>
              <a:t> </a:t>
            </a:r>
            <a:r>
              <a:rPr lang="ru-RU" sz="2900" dirty="0" err="1" smtClean="0"/>
              <a:t>природно</a:t>
            </a:r>
            <a:r>
              <a:rPr lang="ru-RU" sz="2900" dirty="0" smtClean="0"/>
              <a:t>!</a:t>
            </a:r>
          </a:p>
          <a:p>
            <a:endParaRPr lang="ru-RU" sz="2400" dirty="0" smtClean="0"/>
          </a:p>
          <a:p>
            <a:endParaRPr lang="ru-RU" dirty="0"/>
          </a:p>
        </p:txBody>
      </p:sp>
      <p:pic>
        <p:nvPicPr>
          <p:cNvPr id="6146" name="Picture 2" descr="https://uahistory.co/pidruchniki/hodzicka-technology-10(11)-class-2019/hodzicka-technology-10(11)-class-2019.files/image15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1643050"/>
            <a:ext cx="3143272" cy="50021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/>
              <a:t>Макіяж</a:t>
            </a:r>
            <a:r>
              <a:rPr lang="ru-RU" b="1" dirty="0" smtClean="0"/>
              <a:t> очей </a:t>
            </a:r>
            <a:r>
              <a:rPr lang="ru-RU" b="1" dirty="0" err="1" smtClean="0"/>
              <a:t>з</a:t>
            </a:r>
            <a:r>
              <a:rPr lang="ru-RU" b="1" dirty="0" smtClean="0"/>
              <a:t> </a:t>
            </a:r>
            <a:r>
              <a:rPr lang="ru-RU" b="1" dirty="0" err="1" smtClean="0"/>
              <a:t>урахуванням</a:t>
            </a:r>
            <a:r>
              <a:rPr lang="ru-RU" b="1" dirty="0" smtClean="0"/>
              <a:t> </a:t>
            </a:r>
            <a:r>
              <a:rPr lang="ru-RU" b="1" dirty="0" err="1" smtClean="0"/>
              <a:t>їх</a:t>
            </a:r>
            <a:r>
              <a:rPr lang="ru-RU" b="1" dirty="0" smtClean="0"/>
              <a:t> </a:t>
            </a:r>
            <a:r>
              <a:rPr lang="ru-RU" b="1" dirty="0" err="1" smtClean="0"/>
              <a:t>кольору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00430" y="1600200"/>
            <a:ext cx="5186370" cy="4757758"/>
          </a:xfrm>
        </p:spPr>
        <p:txBody>
          <a:bodyPr>
            <a:normAutofit fontScale="55000" lnSpcReduction="20000"/>
          </a:bodyPr>
          <a:lstStyle/>
          <a:p>
            <a:r>
              <a:rPr lang="ru-RU" dirty="0" err="1" smtClean="0"/>
              <a:t>Використовуйте</a:t>
            </a:r>
            <a:r>
              <a:rPr lang="ru-RU" dirty="0" smtClean="0"/>
              <a:t> </a:t>
            </a:r>
            <a:r>
              <a:rPr lang="ru-RU" dirty="0" err="1" smtClean="0"/>
              <a:t>олівець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тіні</a:t>
            </a:r>
            <a:r>
              <a:rPr lang="ru-RU" dirty="0" smtClean="0"/>
              <a:t> </a:t>
            </a:r>
            <a:r>
              <a:rPr lang="ru-RU" dirty="0" err="1" smtClean="0"/>
              <a:t>білого</a:t>
            </a:r>
            <a:r>
              <a:rPr lang="ru-RU" dirty="0" smtClean="0"/>
              <a:t> </a:t>
            </a:r>
            <a:r>
              <a:rPr lang="ru-RU" dirty="0" err="1" smtClean="0"/>
              <a:t>відтінку</a:t>
            </a:r>
            <a:r>
              <a:rPr lang="ru-RU" dirty="0" smtClean="0"/>
              <a:t>,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виділити</a:t>
            </a:r>
            <a:r>
              <a:rPr lang="ru-RU" dirty="0" smtClean="0"/>
              <a:t> </a:t>
            </a:r>
            <a:r>
              <a:rPr lang="ru-RU" dirty="0" err="1" smtClean="0"/>
              <a:t>повіку</a:t>
            </a:r>
            <a:r>
              <a:rPr lang="ru-RU" dirty="0" smtClean="0"/>
              <a:t> у </a:t>
            </a:r>
            <a:r>
              <a:rPr lang="ru-RU" dirty="0" err="1" smtClean="0"/>
              <a:t>внутрішньому</a:t>
            </a:r>
            <a:r>
              <a:rPr lang="ru-RU" dirty="0" smtClean="0"/>
              <a:t> </a:t>
            </a:r>
            <a:r>
              <a:rPr lang="ru-RU" dirty="0" err="1" smtClean="0"/>
              <a:t>куточку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Використовуйте</a:t>
            </a:r>
            <a:r>
              <a:rPr lang="ru-RU" dirty="0" smtClean="0"/>
              <a:t> не </a:t>
            </a:r>
            <a:r>
              <a:rPr lang="ru-RU" dirty="0" err="1" smtClean="0"/>
              <a:t>менше</a:t>
            </a:r>
            <a:r>
              <a:rPr lang="ru-RU" dirty="0" smtClean="0"/>
              <a:t> </a:t>
            </a:r>
            <a:r>
              <a:rPr lang="ru-RU" dirty="0" err="1" smtClean="0"/>
              <a:t>трьох</a:t>
            </a:r>
            <a:r>
              <a:rPr lang="ru-RU" dirty="0" smtClean="0"/>
              <a:t> </a:t>
            </a:r>
            <a:r>
              <a:rPr lang="ru-RU" dirty="0" err="1" smtClean="0"/>
              <a:t>відтінків</a:t>
            </a:r>
            <a:r>
              <a:rPr lang="ru-RU" dirty="0" smtClean="0"/>
              <a:t> </a:t>
            </a:r>
            <a:r>
              <a:rPr lang="ru-RU" dirty="0" err="1" smtClean="0"/>
              <a:t>тіней</a:t>
            </a:r>
            <a:r>
              <a:rPr lang="ru-RU" dirty="0" smtClean="0"/>
              <a:t>. При </a:t>
            </a:r>
            <a:r>
              <a:rPr lang="ru-RU" dirty="0" err="1" smtClean="0"/>
              <a:t>цьому</a:t>
            </a:r>
            <a:r>
              <a:rPr lang="ru-RU" dirty="0" smtClean="0"/>
              <a:t> </a:t>
            </a:r>
            <a:r>
              <a:rPr lang="ru-RU" dirty="0" err="1" smtClean="0"/>
              <a:t>важливо</a:t>
            </a:r>
            <a:r>
              <a:rPr lang="ru-RU" dirty="0" smtClean="0"/>
              <a:t> </a:t>
            </a:r>
            <a:r>
              <a:rPr lang="ru-RU" dirty="0" err="1" smtClean="0"/>
              <a:t>пам’ятати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зовнішній</a:t>
            </a:r>
            <a:r>
              <a:rPr lang="ru-RU" dirty="0" smtClean="0"/>
              <a:t> </a:t>
            </a:r>
            <a:r>
              <a:rPr lang="ru-RU" dirty="0" err="1" smtClean="0"/>
              <a:t>куточок</a:t>
            </a:r>
            <a:r>
              <a:rPr lang="ru-RU" dirty="0" smtClean="0"/>
              <a:t> ока </a:t>
            </a:r>
            <a:r>
              <a:rPr lang="ru-RU" dirty="0" err="1" smtClean="0"/>
              <a:t>має</a:t>
            </a:r>
            <a:r>
              <a:rPr lang="ru-RU" dirty="0" smtClean="0"/>
              <a:t> бути </a:t>
            </a:r>
            <a:r>
              <a:rPr lang="ru-RU" dirty="0" err="1" smtClean="0"/>
              <a:t>найтемнішим</a:t>
            </a:r>
            <a:r>
              <a:rPr lang="ru-RU" dirty="0" smtClean="0"/>
              <a:t>, а </a:t>
            </a:r>
            <a:r>
              <a:rPr lang="ru-RU" dirty="0" err="1" smtClean="0"/>
              <a:t>внутрішній</a:t>
            </a:r>
            <a:r>
              <a:rPr lang="ru-RU" dirty="0" smtClean="0"/>
              <a:t> </a:t>
            </a:r>
            <a:r>
              <a:rPr lang="ru-RU" dirty="0" err="1" smtClean="0"/>
              <a:t>куточок</a:t>
            </a:r>
            <a:r>
              <a:rPr lang="ru-RU" dirty="0" smtClean="0"/>
              <a:t> — </a:t>
            </a:r>
            <a:r>
              <a:rPr lang="ru-RU" dirty="0" err="1" smtClean="0"/>
              <a:t>найсвітлішим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Під</a:t>
            </a:r>
            <a:r>
              <a:rPr lang="ru-RU" dirty="0" smtClean="0"/>
              <a:t> час </a:t>
            </a:r>
            <a:r>
              <a:rPr lang="ru-RU" dirty="0" err="1" smtClean="0"/>
              <a:t>нанесення</a:t>
            </a:r>
            <a:r>
              <a:rPr lang="ru-RU" dirty="0" smtClean="0"/>
              <a:t> </a:t>
            </a:r>
            <a:r>
              <a:rPr lang="ru-RU" dirty="0" err="1" smtClean="0"/>
              <a:t>тіней</a:t>
            </a:r>
            <a:r>
              <a:rPr lang="ru-RU" dirty="0" smtClean="0"/>
              <a:t> </a:t>
            </a:r>
            <a:r>
              <a:rPr lang="ru-RU" dirty="0" err="1" smtClean="0"/>
              <a:t>слід</a:t>
            </a:r>
            <a:r>
              <a:rPr lang="ru-RU" dirty="0" smtClean="0"/>
              <a:t> </a:t>
            </a:r>
            <a:r>
              <a:rPr lang="ru-RU" dirty="0" err="1" smtClean="0"/>
              <a:t>звертати</a:t>
            </a:r>
            <a:r>
              <a:rPr lang="ru-RU" dirty="0" smtClean="0"/>
              <a:t> </a:t>
            </a:r>
            <a:r>
              <a:rPr lang="ru-RU" dirty="0" err="1" smtClean="0"/>
              <a:t>увагу</a:t>
            </a:r>
            <a:r>
              <a:rPr lang="ru-RU" dirty="0" smtClean="0"/>
              <a:t> на складку над оком —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лінія</a:t>
            </a:r>
            <a:r>
              <a:rPr lang="ru-RU" dirty="0" smtClean="0"/>
              <a:t>, яка </a:t>
            </a:r>
            <a:r>
              <a:rPr lang="ru-RU" dirty="0" err="1" smtClean="0"/>
              <a:t>розділяє</a:t>
            </a:r>
            <a:r>
              <a:rPr lang="ru-RU" dirty="0" smtClean="0"/>
              <a:t> </a:t>
            </a:r>
            <a:r>
              <a:rPr lang="ru-RU" dirty="0" err="1" smtClean="0"/>
              <a:t>ділянки</a:t>
            </a:r>
            <a:r>
              <a:rPr lang="ru-RU" dirty="0" smtClean="0"/>
              <a:t>: для </a:t>
            </a:r>
            <a:r>
              <a:rPr lang="ru-RU" dirty="0" err="1" smtClean="0"/>
              <a:t>середніх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темних</a:t>
            </a:r>
            <a:r>
              <a:rPr lang="ru-RU" dirty="0" smtClean="0"/>
              <a:t> </a:t>
            </a:r>
            <a:r>
              <a:rPr lang="ru-RU" dirty="0" err="1" smtClean="0"/>
              <a:t>тіней</a:t>
            </a:r>
            <a:r>
              <a:rPr lang="ru-RU" dirty="0" smtClean="0"/>
              <a:t>.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збільшити</a:t>
            </a:r>
            <a:r>
              <a:rPr lang="ru-RU" dirty="0" smtClean="0"/>
              <a:t> </a:t>
            </a:r>
            <a:r>
              <a:rPr lang="ru-RU" dirty="0" err="1" smtClean="0"/>
              <a:t>очі</a:t>
            </a:r>
            <a:r>
              <a:rPr lang="ru-RU" dirty="0" smtClean="0"/>
              <a:t>, </a:t>
            </a:r>
            <a:r>
              <a:rPr lang="ru-RU" dirty="0" err="1" smtClean="0"/>
              <a:t>темними</a:t>
            </a:r>
            <a:r>
              <a:rPr lang="ru-RU" dirty="0" smtClean="0"/>
              <a:t> </a:t>
            </a:r>
            <a:r>
              <a:rPr lang="ru-RU" dirty="0" err="1" smtClean="0"/>
              <a:t>тінями</a:t>
            </a:r>
            <a:r>
              <a:rPr lang="ru-RU" dirty="0" smtClean="0"/>
              <a:t> намалюйте </a:t>
            </a:r>
            <a:r>
              <a:rPr lang="ru-RU" dirty="0" err="1" smtClean="0"/>
              <a:t>цю</a:t>
            </a:r>
            <a:r>
              <a:rPr lang="ru-RU" dirty="0" smtClean="0"/>
              <a:t> </a:t>
            </a:r>
            <a:r>
              <a:rPr lang="ru-RU" dirty="0" err="1" smtClean="0"/>
              <a:t>лінію</a:t>
            </a:r>
            <a:r>
              <a:rPr lang="ru-RU" dirty="0" smtClean="0"/>
              <a:t> </a:t>
            </a:r>
            <a:r>
              <a:rPr lang="ru-RU" dirty="0" err="1" smtClean="0"/>
              <a:t>трохи</a:t>
            </a:r>
            <a:r>
              <a:rPr lang="ru-RU" dirty="0" smtClean="0"/>
              <a:t> </a:t>
            </a:r>
            <a:r>
              <a:rPr lang="ru-RU" dirty="0" err="1" smtClean="0"/>
              <a:t>вище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складочки. </a:t>
            </a:r>
            <a:r>
              <a:rPr lang="ru-RU" dirty="0" err="1" smtClean="0"/>
              <a:t>Візуально</a:t>
            </a:r>
            <a:r>
              <a:rPr lang="ru-RU" dirty="0" smtClean="0"/>
              <a:t> буде </a:t>
            </a:r>
            <a:r>
              <a:rPr lang="ru-RU" dirty="0" err="1" smtClean="0"/>
              <a:t>здаватися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цей</a:t>
            </a:r>
            <a:r>
              <a:rPr lang="ru-RU" dirty="0" smtClean="0"/>
              <a:t> </a:t>
            </a:r>
            <a:r>
              <a:rPr lang="ru-RU" dirty="0" err="1" smtClean="0"/>
              <a:t>простір</a:t>
            </a:r>
            <a:r>
              <a:rPr lang="ru-RU" dirty="0" smtClean="0"/>
              <a:t> </a:t>
            </a:r>
            <a:r>
              <a:rPr lang="ru-RU" dirty="0" err="1" smtClean="0"/>
              <a:t>більший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Стрілки</a:t>
            </a:r>
            <a:r>
              <a:rPr lang="ru-RU" dirty="0" smtClean="0"/>
              <a:t> </a:t>
            </a:r>
            <a:r>
              <a:rPr lang="ru-RU" dirty="0" err="1" smtClean="0"/>
              <a:t>допоможуть</a:t>
            </a:r>
            <a:r>
              <a:rPr lang="ru-RU" dirty="0" smtClean="0"/>
              <a:t> </a:t>
            </a:r>
            <a:r>
              <a:rPr lang="ru-RU" dirty="0" err="1" smtClean="0"/>
              <a:t>візуально</a:t>
            </a:r>
            <a:r>
              <a:rPr lang="ru-RU" dirty="0" smtClean="0"/>
              <a:t> </a:t>
            </a:r>
            <a:r>
              <a:rPr lang="ru-RU" dirty="0" err="1" smtClean="0"/>
              <a:t>збільшити</a:t>
            </a:r>
            <a:r>
              <a:rPr lang="ru-RU" dirty="0" smtClean="0"/>
              <a:t> </a:t>
            </a:r>
            <a:r>
              <a:rPr lang="ru-RU" dirty="0" err="1" smtClean="0"/>
              <a:t>очі</a:t>
            </a:r>
            <a:r>
              <a:rPr lang="ru-RU" dirty="0" smtClean="0"/>
              <a:t>. Не </a:t>
            </a:r>
            <a:r>
              <a:rPr lang="ru-RU" dirty="0" err="1" smtClean="0"/>
              <a:t>слід</a:t>
            </a:r>
            <a:r>
              <a:rPr lang="ru-RU" dirty="0" smtClean="0"/>
              <a:t> </a:t>
            </a:r>
            <a:r>
              <a:rPr lang="ru-RU" dirty="0" err="1" smtClean="0"/>
              <a:t>повністю</a:t>
            </a:r>
            <a:r>
              <a:rPr lang="ru-RU" dirty="0" smtClean="0"/>
              <a:t> </a:t>
            </a:r>
            <a:r>
              <a:rPr lang="ru-RU" dirty="0" err="1" smtClean="0"/>
              <a:t>обводити</a:t>
            </a:r>
            <a:r>
              <a:rPr lang="ru-RU" dirty="0" smtClean="0"/>
              <a:t> </a:t>
            </a:r>
            <a:r>
              <a:rPr lang="ru-RU" dirty="0" err="1" smtClean="0"/>
              <a:t>очі</a:t>
            </a:r>
            <a:r>
              <a:rPr lang="ru-RU" dirty="0" smtClean="0"/>
              <a:t> та </a:t>
            </a:r>
            <a:r>
              <a:rPr lang="ru-RU" dirty="0" err="1" smtClean="0"/>
              <a:t>використовувати</a:t>
            </a:r>
            <a:r>
              <a:rPr lang="ru-RU" dirty="0" smtClean="0"/>
              <a:t> </a:t>
            </a:r>
            <a:r>
              <a:rPr lang="ru-RU" dirty="0" err="1" smtClean="0"/>
              <a:t>підводку</a:t>
            </a:r>
            <a:r>
              <a:rPr lang="ru-RU" dirty="0" smtClean="0"/>
              <a:t> </a:t>
            </a:r>
            <a:r>
              <a:rPr lang="ru-RU" dirty="0" err="1" smtClean="0"/>
              <a:t>чорного</a:t>
            </a:r>
            <a:r>
              <a:rPr lang="ru-RU" dirty="0" smtClean="0"/>
              <a:t> </a:t>
            </a:r>
            <a:r>
              <a:rPr lang="ru-RU" dirty="0" err="1" smtClean="0"/>
              <a:t>кольору</a:t>
            </a:r>
            <a:r>
              <a:rPr lang="ru-RU" dirty="0" smtClean="0"/>
              <a:t>, </a:t>
            </a:r>
            <a:r>
              <a:rPr lang="ru-RU" dirty="0" err="1" smtClean="0"/>
              <a:t>краще</a:t>
            </a:r>
            <a:r>
              <a:rPr lang="ru-RU" dirty="0" smtClean="0"/>
              <a:t> </a:t>
            </a:r>
            <a:r>
              <a:rPr lang="ru-RU" dirty="0" err="1" smtClean="0"/>
              <a:t>вибрати</a:t>
            </a:r>
            <a:r>
              <a:rPr lang="ru-RU" dirty="0" smtClean="0"/>
              <a:t> </a:t>
            </a:r>
            <a:r>
              <a:rPr lang="ru-RU" dirty="0" err="1" smtClean="0"/>
              <a:t>темно-зелену</a:t>
            </a:r>
            <a:r>
              <a:rPr lang="ru-RU" dirty="0" smtClean="0"/>
              <a:t>, темно-синю, </a:t>
            </a:r>
            <a:r>
              <a:rPr lang="ru-RU" dirty="0" err="1" smtClean="0"/>
              <a:t>коричневу</a:t>
            </a:r>
            <a:r>
              <a:rPr lang="ru-RU" dirty="0" smtClean="0"/>
              <a:t>.</a:t>
            </a:r>
          </a:p>
          <a:p>
            <a:r>
              <a:rPr lang="ru-RU" dirty="0" smtClean="0"/>
              <a:t> Перш </a:t>
            </a:r>
            <a:r>
              <a:rPr lang="ru-RU" dirty="0" err="1" smtClean="0"/>
              <a:t>ніж</a:t>
            </a:r>
            <a:r>
              <a:rPr lang="ru-RU" dirty="0" smtClean="0"/>
              <a:t> </a:t>
            </a:r>
            <a:r>
              <a:rPr lang="ru-RU" dirty="0" err="1" smtClean="0"/>
              <a:t>наносити</a:t>
            </a:r>
            <a:r>
              <a:rPr lang="ru-RU" dirty="0" smtClean="0"/>
              <a:t> на </a:t>
            </a:r>
            <a:r>
              <a:rPr lang="ru-RU" dirty="0" err="1" smtClean="0"/>
              <a:t>вії</a:t>
            </a:r>
            <a:r>
              <a:rPr lang="ru-RU" dirty="0" smtClean="0"/>
              <a:t> туш, </a:t>
            </a:r>
            <a:r>
              <a:rPr lang="ru-RU" dirty="0" err="1" smtClean="0"/>
              <a:t>завийте</a:t>
            </a:r>
            <a:r>
              <a:rPr lang="ru-RU" dirty="0" smtClean="0"/>
              <a:t> </a:t>
            </a:r>
            <a:r>
              <a:rPr lang="ru-RU" dirty="0" err="1" smtClean="0"/>
              <a:t>їх</a:t>
            </a:r>
            <a:r>
              <a:rPr lang="ru-RU" dirty="0" smtClean="0"/>
              <a:t>. </a:t>
            </a:r>
            <a:r>
              <a:rPr lang="ru-RU" dirty="0" err="1" smtClean="0"/>
              <a:t>Вії</a:t>
            </a:r>
            <a:r>
              <a:rPr lang="ru-RU" dirty="0" smtClean="0"/>
              <a:t>, </a:t>
            </a:r>
            <a:r>
              <a:rPr lang="ru-RU" dirty="0" err="1" smtClean="0"/>
              <a:t>закручені</a:t>
            </a:r>
            <a:r>
              <a:rPr lang="ru-RU" dirty="0" smtClean="0"/>
              <a:t> </a:t>
            </a:r>
            <a:r>
              <a:rPr lang="ru-RU" dirty="0" err="1" smtClean="0"/>
              <a:t>вгору</a:t>
            </a:r>
            <a:r>
              <a:rPr lang="ru-RU" dirty="0" smtClean="0"/>
              <a:t>, </a:t>
            </a:r>
            <a:r>
              <a:rPr lang="ru-RU" dirty="0" err="1" smtClean="0"/>
              <a:t>роблять</a:t>
            </a:r>
            <a:r>
              <a:rPr lang="ru-RU" dirty="0" smtClean="0"/>
              <a:t> </a:t>
            </a:r>
            <a:r>
              <a:rPr lang="ru-RU" dirty="0" err="1" smtClean="0"/>
              <a:t>погляд</a:t>
            </a:r>
            <a:r>
              <a:rPr lang="ru-RU" dirty="0" smtClean="0"/>
              <a:t> </a:t>
            </a:r>
            <a:r>
              <a:rPr lang="ru-RU" dirty="0" err="1" smtClean="0"/>
              <a:t>більш</a:t>
            </a:r>
            <a:r>
              <a:rPr lang="ru-RU" dirty="0" smtClean="0"/>
              <a:t> </a:t>
            </a:r>
            <a:r>
              <a:rPr lang="ru-RU" dirty="0" err="1" smtClean="0"/>
              <a:t>відкритим</a:t>
            </a:r>
            <a:r>
              <a:rPr lang="ru-RU" dirty="0" smtClean="0"/>
              <a:t>, </a:t>
            </a:r>
            <a:r>
              <a:rPr lang="ru-RU" dirty="0" err="1" smtClean="0"/>
              <a:t>зорово</a:t>
            </a:r>
            <a:r>
              <a:rPr lang="ru-RU" dirty="0" smtClean="0"/>
              <a:t> </a:t>
            </a:r>
            <a:r>
              <a:rPr lang="ru-RU" dirty="0" err="1" smtClean="0"/>
              <a:t>збільшують</a:t>
            </a:r>
            <a:r>
              <a:rPr lang="ru-RU" dirty="0" smtClean="0"/>
              <a:t> око.</a:t>
            </a:r>
          </a:p>
          <a:p>
            <a:endParaRPr lang="ru-RU" dirty="0"/>
          </a:p>
        </p:txBody>
      </p:sp>
      <p:pic>
        <p:nvPicPr>
          <p:cNvPr id="4098" name="Picture 2" descr="https://uahistory.co/pidruchniki/hodzicka-technology-10(11)-class-2019/hodzicka-technology-10(11)-class-2019.files/image16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85992"/>
            <a:ext cx="2962275" cy="3200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err="1" smtClean="0"/>
              <a:t>Створення</a:t>
            </a:r>
            <a:r>
              <a:rPr lang="ru-RU" sz="3200" dirty="0" smtClean="0"/>
              <a:t> </a:t>
            </a:r>
            <a:r>
              <a:rPr lang="ru-RU" sz="3200" dirty="0" err="1" smtClean="0"/>
              <a:t>графічного</a:t>
            </a:r>
            <a:r>
              <a:rPr lang="ru-RU" sz="3200" dirty="0" smtClean="0"/>
              <a:t> </a:t>
            </a:r>
            <a:r>
              <a:rPr lang="ru-RU" sz="3200" dirty="0" err="1" smtClean="0"/>
              <a:t>зображення</a:t>
            </a:r>
            <a:r>
              <a:rPr lang="ru-RU" sz="3200" dirty="0" smtClean="0"/>
              <a:t> </a:t>
            </a:r>
            <a:r>
              <a:rPr lang="ru-RU" sz="3200" dirty="0" err="1" smtClean="0"/>
              <a:t>макіяжу</a:t>
            </a:r>
            <a:r>
              <a:rPr lang="ru-RU" sz="3200" dirty="0" smtClean="0"/>
              <a:t>: </a:t>
            </a:r>
            <a:r>
              <a:rPr lang="ru-RU" sz="3200" dirty="0" err="1" smtClean="0"/>
              <a:t>клаузури</a:t>
            </a:r>
            <a:r>
              <a:rPr lang="ru-RU" sz="3200" dirty="0" smtClean="0"/>
              <a:t> та </a:t>
            </a:r>
            <a:r>
              <a:rPr lang="ru-RU" sz="3200" dirty="0" err="1" smtClean="0"/>
              <a:t>ескізу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14554"/>
            <a:ext cx="5972188" cy="3911609"/>
          </a:xfrm>
        </p:spPr>
        <p:txBody>
          <a:bodyPr>
            <a:normAutofit fontScale="85000" lnSpcReduction="20000"/>
          </a:bodyPr>
          <a:lstStyle/>
          <a:p>
            <a:r>
              <a:rPr lang="ru-RU" sz="2000" dirty="0" err="1" smtClean="0"/>
              <a:t>Щоб</a:t>
            </a:r>
            <a:r>
              <a:rPr lang="ru-RU" sz="2000" dirty="0" smtClean="0"/>
              <a:t> обрати </a:t>
            </a:r>
            <a:r>
              <a:rPr lang="ru-RU" sz="2000" dirty="0" err="1" smtClean="0"/>
              <a:t>остаточний</a:t>
            </a:r>
            <a:r>
              <a:rPr lang="ru-RU" sz="2000" dirty="0" smtClean="0"/>
              <a:t> </a:t>
            </a:r>
            <a:r>
              <a:rPr lang="ru-RU" sz="2000" dirty="0" err="1" smtClean="0"/>
              <a:t>варіант</a:t>
            </a:r>
            <a:r>
              <a:rPr lang="ru-RU" sz="2000" dirty="0" smtClean="0"/>
              <a:t> </a:t>
            </a:r>
            <a:r>
              <a:rPr lang="ru-RU" sz="2000" dirty="0" err="1" smtClean="0"/>
              <a:t>макіяжу</a:t>
            </a:r>
            <a:r>
              <a:rPr lang="ru-RU" sz="2000" dirty="0" smtClean="0"/>
              <a:t> для </a:t>
            </a:r>
            <a:r>
              <a:rPr lang="ru-RU" sz="2000" dirty="0" err="1" smtClean="0"/>
              <a:t>свого</a:t>
            </a:r>
            <a:r>
              <a:rPr lang="ru-RU" sz="2000" dirty="0" smtClean="0"/>
              <a:t> </a:t>
            </a:r>
            <a:r>
              <a:rPr lang="ru-RU" sz="2000" dirty="0" err="1" smtClean="0"/>
              <a:t>обличчя</a:t>
            </a:r>
            <a:r>
              <a:rPr lang="ru-RU" sz="2000" dirty="0" smtClean="0"/>
              <a:t>, </a:t>
            </a:r>
            <a:r>
              <a:rPr lang="ru-RU" sz="2000" dirty="0" err="1" smtClean="0"/>
              <a:t>варто</a:t>
            </a:r>
            <a:r>
              <a:rPr lang="ru-RU" sz="2000" dirty="0" smtClean="0"/>
              <a:t> </a:t>
            </a:r>
            <a:r>
              <a:rPr lang="ru-RU" sz="2000" dirty="0" err="1" smtClean="0"/>
              <a:t>виконати</a:t>
            </a:r>
            <a:r>
              <a:rPr lang="ru-RU" sz="2000" dirty="0" smtClean="0"/>
              <a:t> </a:t>
            </a:r>
            <a:r>
              <a:rPr lang="ru-RU" sz="2000" dirty="0" err="1" smtClean="0"/>
              <a:t>кілька</a:t>
            </a:r>
            <a:r>
              <a:rPr lang="ru-RU" sz="2000" dirty="0" smtClean="0"/>
              <a:t> </a:t>
            </a:r>
            <a:r>
              <a:rPr lang="ru-RU" sz="2000" dirty="0" err="1" smtClean="0"/>
              <a:t>різних</a:t>
            </a:r>
            <a:r>
              <a:rPr lang="ru-RU" sz="2000" dirty="0" smtClean="0"/>
              <a:t> </a:t>
            </a:r>
            <a:r>
              <a:rPr lang="ru-RU" sz="2000" dirty="0" err="1" smtClean="0"/>
              <a:t>замальовок</a:t>
            </a:r>
            <a:r>
              <a:rPr lang="ru-RU" sz="2000" dirty="0" smtClean="0"/>
              <a:t> </a:t>
            </a:r>
            <a:r>
              <a:rPr lang="ru-RU" sz="2000" dirty="0" err="1" smtClean="0"/>
              <a:t>макіяжу</a:t>
            </a:r>
            <a:r>
              <a:rPr lang="ru-RU" sz="2000" dirty="0" smtClean="0"/>
              <a:t> (</a:t>
            </a:r>
            <a:r>
              <a:rPr lang="ru-RU" sz="2000" dirty="0" err="1" smtClean="0"/>
              <a:t>клаузуру</a:t>
            </a:r>
            <a:r>
              <a:rPr lang="ru-RU" sz="2000" dirty="0" smtClean="0"/>
              <a:t>). </a:t>
            </a:r>
            <a:r>
              <a:rPr lang="ru-RU" sz="2000" dirty="0" err="1" smtClean="0"/>
              <a:t>Це</a:t>
            </a:r>
            <a:r>
              <a:rPr lang="ru-RU" sz="2000" dirty="0" smtClean="0"/>
              <a:t> </a:t>
            </a:r>
            <a:r>
              <a:rPr lang="ru-RU" sz="2000" dirty="0" err="1" smtClean="0"/>
              <a:t>допоможе</a:t>
            </a:r>
            <a:r>
              <a:rPr lang="ru-RU" sz="2000" dirty="0" smtClean="0"/>
              <a:t> вам </a:t>
            </a:r>
            <a:r>
              <a:rPr lang="ru-RU" sz="2000" dirty="0" err="1" smtClean="0"/>
              <a:t>створити</a:t>
            </a:r>
            <a:r>
              <a:rPr lang="ru-RU" sz="2000" dirty="0" smtClean="0"/>
              <a:t> </a:t>
            </a:r>
            <a:r>
              <a:rPr lang="ru-RU" sz="2000" dirty="0" err="1" smtClean="0"/>
              <a:t>остаточний</a:t>
            </a:r>
            <a:r>
              <a:rPr lang="ru-RU" sz="2000" dirty="0" smtClean="0"/>
              <a:t> </a:t>
            </a:r>
            <a:r>
              <a:rPr lang="ru-RU" sz="2000" dirty="0" err="1" smtClean="0"/>
              <a:t>варіант</a:t>
            </a:r>
            <a:r>
              <a:rPr lang="ru-RU" sz="2000" dirty="0" smtClean="0"/>
              <a:t> — </a:t>
            </a:r>
            <a:r>
              <a:rPr lang="ru-RU" sz="2000" dirty="0" err="1" smtClean="0"/>
              <a:t>ескіз</a:t>
            </a:r>
            <a:r>
              <a:rPr lang="ru-RU" sz="2000" dirty="0" smtClean="0"/>
              <a:t> </a:t>
            </a:r>
            <a:r>
              <a:rPr lang="ru-RU" sz="2000" dirty="0" err="1" smtClean="0"/>
              <a:t>макіяжу</a:t>
            </a:r>
            <a:r>
              <a:rPr lang="ru-RU" sz="2000" dirty="0" smtClean="0"/>
              <a:t>.</a:t>
            </a:r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r>
              <a:rPr lang="ru-RU" sz="2000" b="1" dirty="0" smtClean="0"/>
              <a:t>                      </a:t>
            </a:r>
            <a:r>
              <a:rPr lang="ru-RU" sz="2000" b="1" dirty="0" err="1" smtClean="0"/>
              <a:t>Ескіз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макіяжу</a:t>
            </a:r>
            <a:endParaRPr lang="ru-RU" sz="2000" dirty="0"/>
          </a:p>
        </p:txBody>
      </p:sp>
      <p:pic>
        <p:nvPicPr>
          <p:cNvPr id="23554" name="Picture 2" descr="https://uahistory.co/pidruchniki/hodzicka-technology-10(11)-class-2019/hodzicka-technology-10(11)-class-2019.files/image16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785794"/>
            <a:ext cx="1714500" cy="5343526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5572132" y="6143644"/>
            <a:ext cx="3214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/>
              <a:t>Клаузура</a:t>
            </a:r>
            <a:r>
              <a:rPr lang="ru-RU" b="1" dirty="0" smtClean="0"/>
              <a:t> (</a:t>
            </a:r>
            <a:r>
              <a:rPr lang="ru-RU" b="1" dirty="0" err="1" smtClean="0"/>
              <a:t>варіанти</a:t>
            </a:r>
            <a:r>
              <a:rPr lang="ru-RU" b="1" dirty="0" smtClean="0"/>
              <a:t> </a:t>
            </a:r>
            <a:r>
              <a:rPr lang="ru-RU" b="1" dirty="0" err="1" smtClean="0"/>
              <a:t>макіяжу</a:t>
            </a:r>
            <a:r>
              <a:rPr lang="ru-RU" b="1" dirty="0" smtClean="0"/>
              <a:t>)</a:t>
            </a:r>
            <a:endParaRPr lang="ru-RU" dirty="0"/>
          </a:p>
        </p:txBody>
      </p:sp>
      <p:pic>
        <p:nvPicPr>
          <p:cNvPr id="23556" name="Picture 4" descr="https://uahistory.co/pidruchniki/hodzicka-technology-10(11)-class-2019/hodzicka-technology-10(11)-class-2019.files/image16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3500438"/>
            <a:ext cx="1381125" cy="1866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75</TotalTime>
  <Words>1105</Words>
  <PresentationFormat>Экран (4:3)</PresentationFormat>
  <Paragraphs>118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Городская</vt:lpstr>
      <vt:lpstr>Послідовність реалізації проєкту. Виконання робіт відповідно до обраних технік та технологій</vt:lpstr>
      <vt:lpstr>Мета уроку:</vt:lpstr>
      <vt:lpstr> II. Конструкторський етап 1. Яким має бути макіяж </vt:lpstr>
      <vt:lpstr>Банк ідей для макіяжу</vt:lpstr>
      <vt:lpstr>Слайд 5</vt:lpstr>
      <vt:lpstr>Слайд 6</vt:lpstr>
      <vt:lpstr>Корегування форми обличчя </vt:lpstr>
      <vt:lpstr>Макіяж очей з урахуванням їх кольору</vt:lpstr>
      <vt:lpstr>Створення графічного зображення макіяжу: клаузури та ескізу </vt:lpstr>
      <vt:lpstr>Як за допомогою макіяжу візуально змінити розріз очей</vt:lpstr>
      <vt:lpstr>Макіяж брів</vt:lpstr>
      <vt:lpstr>Добір зачіски</vt:lpstr>
      <vt:lpstr>Моделі-аналоги для хлопців </vt:lpstr>
      <vt:lpstr>Слайд 14</vt:lpstr>
      <vt:lpstr>Створення ескізу зачіски</vt:lpstr>
      <vt:lpstr>Підсумки уроку</vt:lpstr>
      <vt:lpstr>Домашнє завдання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Послідовність реалізації проекту. Виконання робіт відповідно до обраних технік та технологій</dc:title>
  <dc:creator>Валентина Капуста</dc:creator>
  <cp:lastModifiedBy>Валентина Капуста</cp:lastModifiedBy>
  <cp:revision>29</cp:revision>
  <dcterms:created xsi:type="dcterms:W3CDTF">2022-05-25T19:19:12Z</dcterms:created>
  <dcterms:modified xsi:type="dcterms:W3CDTF">2022-05-25T20:45:18Z</dcterms:modified>
</cp:coreProperties>
</file>