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714357"/>
            <a:ext cx="8458200" cy="2428891"/>
          </a:xfrm>
        </p:spPr>
        <p:txBody>
          <a:bodyPr>
            <a:normAutofit/>
          </a:bodyPr>
          <a:lstStyle/>
          <a:p>
            <a:r>
              <a:rPr lang="uk-UA" sz="3600" dirty="0" smtClean="0"/>
              <a:t>Технологічний етап.</a:t>
            </a:r>
            <a:br>
              <a:rPr lang="uk-UA" sz="3600" dirty="0" smtClean="0"/>
            </a:br>
            <a:r>
              <a:rPr lang="ru-RU" sz="3600" i="1" dirty="0" smtClean="0"/>
              <a:t> </a:t>
            </a:r>
            <a:r>
              <a:rPr lang="uk-UA" sz="3600" dirty="0" smtClean="0"/>
              <a:t>Виконання робіт відповідно до обраних технік та технологій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400552" cy="1752600"/>
          </a:xfrm>
        </p:spPr>
        <p:txBody>
          <a:bodyPr/>
          <a:lstStyle/>
          <a:p>
            <a:pPr algn="ctr"/>
            <a:r>
              <a:rPr lang="uk-UA" dirty="0" smtClean="0"/>
              <a:t>Навчальний модуль </a:t>
            </a:r>
          </a:p>
          <a:p>
            <a:pPr algn="ctr"/>
            <a:r>
              <a:rPr lang="uk-UA" dirty="0" err="1" smtClean="0"/>
              <a:t>“Краса</a:t>
            </a:r>
            <a:r>
              <a:rPr lang="uk-UA" dirty="0" smtClean="0"/>
              <a:t> і здоров</a:t>
            </a:r>
            <a:r>
              <a:rPr lang="en-US" dirty="0" smtClean="0"/>
              <a:t>’</a:t>
            </a:r>
            <a:r>
              <a:rPr lang="uk-UA" dirty="0" smtClean="0"/>
              <a:t>я”</a:t>
            </a:r>
          </a:p>
          <a:p>
            <a:pPr algn="ctr"/>
            <a:r>
              <a:rPr lang="uk-UA" dirty="0" smtClean="0"/>
              <a:t>11 клас</a:t>
            </a:r>
            <a:endParaRPr lang="ru-RU" smtClean="0"/>
          </a:p>
          <a:p>
            <a:endParaRPr lang="ru-RU" dirty="0"/>
          </a:p>
        </p:txBody>
      </p:sp>
      <p:pic>
        <p:nvPicPr>
          <p:cNvPr id="18434" name="Picture 2" descr="80 Зчіски на випускний ideas | випускний, весільні зачіски, жіночі зачіск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2447" y="3214686"/>
            <a:ext cx="3722002" cy="3643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Тема уроку: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b="1" i="1" dirty="0" err="1" smtClean="0"/>
              <a:t>Навчальна</a:t>
            </a:r>
            <a:r>
              <a:rPr lang="ru-RU" sz="2200" dirty="0" smtClean="0"/>
              <a:t>: </a:t>
            </a:r>
            <a:r>
              <a:rPr lang="ru-RU" sz="2200" dirty="0" err="1" smtClean="0"/>
              <a:t>вчитися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виконувати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макіяж</a:t>
            </a:r>
            <a:r>
              <a:rPr lang="ru-RU" sz="2200" dirty="0" smtClean="0"/>
              <a:t>, </a:t>
            </a:r>
            <a:r>
              <a:rPr lang="ru-RU" sz="2200" dirty="0" err="1" smtClean="0"/>
              <a:t>враховуючи</a:t>
            </a:r>
            <a:r>
              <a:rPr lang="ru-RU" sz="2200" dirty="0" smtClean="0"/>
              <a:t> тип </a:t>
            </a:r>
            <a:r>
              <a:rPr lang="ru-RU" sz="2200" dirty="0" err="1" smtClean="0"/>
              <a:t>обличчя</a:t>
            </a:r>
            <a:r>
              <a:rPr lang="ru-RU" sz="2200" dirty="0" smtClean="0"/>
              <a:t>,   </a:t>
            </a:r>
            <a:r>
              <a:rPr lang="ru-RU" sz="2200" dirty="0" err="1" smtClean="0"/>
              <a:t>застосовувати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набуті</a:t>
            </a:r>
            <a:r>
              <a:rPr lang="ru-RU" sz="2200" dirty="0" smtClean="0"/>
              <a:t> </a:t>
            </a:r>
            <a:r>
              <a:rPr lang="ru-RU" sz="2200" dirty="0" err="1" smtClean="0"/>
              <a:t>знання</a:t>
            </a:r>
            <a:r>
              <a:rPr lang="ru-RU" sz="2200" dirty="0" smtClean="0"/>
              <a:t> на </a:t>
            </a:r>
            <a:r>
              <a:rPr lang="ru-RU" sz="2200" dirty="0" err="1" smtClean="0"/>
              <a:t>практиці</a:t>
            </a:r>
            <a:r>
              <a:rPr lang="ru-RU" sz="2200" dirty="0" smtClean="0"/>
              <a:t>, </a:t>
            </a:r>
            <a:r>
              <a:rPr lang="ru-RU" sz="2200" dirty="0" err="1" smtClean="0"/>
              <a:t>підбирати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зачіску</a:t>
            </a:r>
            <a:r>
              <a:rPr lang="ru-RU" sz="2200" dirty="0" smtClean="0"/>
              <a:t> </a:t>
            </a:r>
            <a:r>
              <a:rPr lang="ru-RU" sz="2200" dirty="0" err="1" smtClean="0"/>
              <a:t>відповідно</a:t>
            </a:r>
            <a:r>
              <a:rPr lang="ru-RU" sz="2200" dirty="0" smtClean="0"/>
              <a:t> до типу </a:t>
            </a:r>
            <a:r>
              <a:rPr lang="ru-RU" sz="2200" dirty="0" err="1" smtClean="0"/>
              <a:t>обличчя</a:t>
            </a:r>
            <a:r>
              <a:rPr lang="ru-RU" sz="2200" dirty="0" smtClean="0"/>
              <a:t>; </a:t>
            </a:r>
            <a:r>
              <a:rPr lang="ru-RU" sz="2200" dirty="0" err="1" smtClean="0"/>
              <a:t>закріпити</a:t>
            </a:r>
            <a:r>
              <a:rPr lang="ru-RU" sz="2200" dirty="0" smtClean="0"/>
              <a:t> </a:t>
            </a:r>
            <a:r>
              <a:rPr lang="ru-RU" sz="2200" dirty="0" err="1" smtClean="0"/>
              <a:t>вміння</a:t>
            </a:r>
            <a:r>
              <a:rPr lang="ru-RU" sz="2200" dirty="0" smtClean="0"/>
              <a:t> </a:t>
            </a:r>
            <a:r>
              <a:rPr lang="ru-RU" sz="2200" dirty="0" err="1" smtClean="0"/>
              <a:t>і</a:t>
            </a:r>
            <a:r>
              <a:rPr lang="ru-RU" sz="2200" dirty="0" smtClean="0"/>
              <a:t> </a:t>
            </a:r>
            <a:r>
              <a:rPr lang="ru-RU" sz="2200" dirty="0" err="1" smtClean="0"/>
              <a:t>навички</a:t>
            </a:r>
            <a:r>
              <a:rPr lang="ru-RU" sz="2200" dirty="0" smtClean="0"/>
              <a:t> </a:t>
            </a:r>
            <a:r>
              <a:rPr lang="ru-RU" sz="2200" dirty="0" err="1" smtClean="0"/>
              <a:t>роботи</a:t>
            </a:r>
            <a:r>
              <a:rPr lang="ru-RU" sz="2200" dirty="0" smtClean="0"/>
              <a:t>, </a:t>
            </a:r>
            <a:r>
              <a:rPr lang="ru-RU" sz="2200" dirty="0" err="1" smtClean="0"/>
              <a:t>вчитися</a:t>
            </a:r>
            <a:r>
              <a:rPr lang="ru-RU" sz="2200" dirty="0" smtClean="0"/>
              <a:t> </a:t>
            </a:r>
            <a:r>
              <a:rPr lang="ru-RU" sz="2200" dirty="0" err="1" smtClean="0"/>
              <a:t>відстоювати</a:t>
            </a:r>
            <a:r>
              <a:rPr lang="ru-RU" sz="2200" dirty="0" smtClean="0"/>
              <a:t> свою точку </a:t>
            </a:r>
            <a:r>
              <a:rPr lang="ru-RU" sz="2200" dirty="0" err="1" smtClean="0"/>
              <a:t>зору</a:t>
            </a:r>
            <a:r>
              <a:rPr lang="ru-RU" sz="2200" dirty="0" smtClean="0"/>
              <a:t>.</a:t>
            </a:r>
          </a:p>
          <a:p>
            <a:r>
              <a:rPr lang="ru-RU" sz="2200" b="1" i="1" dirty="0" err="1" smtClean="0"/>
              <a:t>Розвиваюча</a:t>
            </a:r>
            <a:r>
              <a:rPr lang="ru-RU" sz="2200" b="1" i="1" dirty="0" smtClean="0"/>
              <a:t> мета:</a:t>
            </a:r>
            <a:r>
              <a:rPr lang="ru-RU" sz="2200" dirty="0" smtClean="0"/>
              <a:t>  </a:t>
            </a:r>
            <a:r>
              <a:rPr lang="ru-RU" sz="2200" dirty="0" err="1" smtClean="0"/>
              <a:t>удосконалювати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вміння</a:t>
            </a:r>
            <a:r>
              <a:rPr lang="ru-RU" sz="2200" dirty="0" smtClean="0"/>
              <a:t> </a:t>
            </a:r>
            <a:r>
              <a:rPr lang="ru-RU" sz="2200" dirty="0" err="1" smtClean="0"/>
              <a:t>роботи</a:t>
            </a:r>
            <a:r>
              <a:rPr lang="ru-RU" sz="2200" dirty="0" smtClean="0"/>
              <a:t>, </a:t>
            </a:r>
            <a:r>
              <a:rPr lang="ru-RU" sz="2200" dirty="0" err="1" smtClean="0"/>
              <a:t>застосовувати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набуті</a:t>
            </a:r>
            <a:r>
              <a:rPr lang="ru-RU" sz="2200" dirty="0" smtClean="0"/>
              <a:t> </a:t>
            </a:r>
            <a:r>
              <a:rPr lang="ru-RU" sz="2200" dirty="0" err="1" smtClean="0"/>
              <a:t>знання</a:t>
            </a:r>
            <a:r>
              <a:rPr lang="ru-RU" sz="2200" dirty="0" smtClean="0"/>
              <a:t> на </a:t>
            </a:r>
            <a:r>
              <a:rPr lang="ru-RU" sz="2200" dirty="0" err="1" smtClean="0"/>
              <a:t>практиці</a:t>
            </a:r>
            <a:r>
              <a:rPr lang="ru-RU" sz="2200" dirty="0" smtClean="0"/>
              <a:t>; </a:t>
            </a:r>
            <a:r>
              <a:rPr lang="ru-RU" sz="2200" dirty="0" err="1" smtClean="0"/>
              <a:t>сприяти</a:t>
            </a:r>
            <a:r>
              <a:rPr lang="ru-RU" sz="2200" dirty="0" smtClean="0"/>
              <a:t> </a:t>
            </a:r>
            <a:r>
              <a:rPr lang="ru-RU" sz="2200" dirty="0" err="1" smtClean="0"/>
              <a:t>розвитку</a:t>
            </a:r>
            <a:r>
              <a:rPr lang="ru-RU" sz="2200" dirty="0" smtClean="0"/>
              <a:t>  </a:t>
            </a:r>
            <a:r>
              <a:rPr lang="ru-RU" sz="2200" dirty="0" err="1" smtClean="0"/>
              <a:t>самоосвітньої</a:t>
            </a:r>
            <a:r>
              <a:rPr lang="ru-RU" sz="2200" dirty="0" smtClean="0"/>
              <a:t>, </a:t>
            </a:r>
            <a:r>
              <a:rPr lang="ru-RU" sz="2200" dirty="0" err="1" smtClean="0"/>
              <a:t>соціальної</a:t>
            </a:r>
            <a:r>
              <a:rPr lang="ru-RU" sz="2200" dirty="0" smtClean="0"/>
              <a:t> </a:t>
            </a:r>
            <a:r>
              <a:rPr lang="ru-RU" sz="2200" dirty="0" err="1" smtClean="0"/>
              <a:t>компетенції</a:t>
            </a:r>
            <a:r>
              <a:rPr lang="ru-RU" sz="2200" dirty="0" smtClean="0"/>
              <a:t>.</a:t>
            </a:r>
          </a:p>
          <a:p>
            <a:r>
              <a:rPr lang="ru-RU" sz="2200" b="1" i="1" dirty="0" err="1" smtClean="0"/>
              <a:t>Виховна</a:t>
            </a:r>
            <a:r>
              <a:rPr lang="ru-RU" sz="2200" b="1" i="1" dirty="0" smtClean="0"/>
              <a:t> мета:</a:t>
            </a:r>
            <a:r>
              <a:rPr lang="ru-RU" sz="2200" dirty="0" smtClean="0"/>
              <a:t>  </a:t>
            </a:r>
            <a:r>
              <a:rPr lang="ru-RU" sz="2200" dirty="0" err="1" smtClean="0"/>
              <a:t>розвивати</a:t>
            </a:r>
            <a:r>
              <a:rPr lang="ru-RU" sz="2200" dirty="0" smtClean="0"/>
              <a:t> </a:t>
            </a:r>
            <a:r>
              <a:rPr lang="ru-RU" sz="2200" dirty="0" err="1" smtClean="0"/>
              <a:t>творчі</a:t>
            </a:r>
            <a:r>
              <a:rPr lang="ru-RU" sz="2200" dirty="0" smtClean="0"/>
              <a:t> </a:t>
            </a:r>
            <a:r>
              <a:rPr lang="ru-RU" sz="2200" dirty="0" err="1" smtClean="0"/>
              <a:t>здібності</a:t>
            </a:r>
            <a:r>
              <a:rPr lang="ru-RU" sz="2200" dirty="0" smtClean="0"/>
              <a:t>; </a:t>
            </a:r>
            <a:r>
              <a:rPr lang="ru-RU" sz="2200" dirty="0" err="1" smtClean="0"/>
              <a:t>пізнавальний</a:t>
            </a:r>
            <a:r>
              <a:rPr lang="ru-RU" sz="2200" dirty="0" smtClean="0"/>
              <a:t> </a:t>
            </a:r>
            <a:r>
              <a:rPr lang="ru-RU" sz="2200" smtClean="0"/>
              <a:t>інтерес.</a:t>
            </a:r>
            <a:endParaRPr lang="ru-RU" sz="22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Виконання</a:t>
            </a:r>
            <a:r>
              <a:rPr lang="ru-RU" b="1" dirty="0" smtClean="0"/>
              <a:t> </a:t>
            </a:r>
            <a:r>
              <a:rPr lang="ru-RU" b="1" dirty="0" err="1" smtClean="0"/>
              <a:t>макіяжу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1. Для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макіяжу</a:t>
            </a:r>
            <a:r>
              <a:rPr lang="ru-RU" dirty="0" smtClean="0"/>
              <a:t> </a:t>
            </a:r>
            <a:r>
              <a:rPr lang="ru-RU" dirty="0" err="1" smtClean="0"/>
              <a:t>дібрати</a:t>
            </a:r>
            <a:r>
              <a:rPr lang="ru-RU" dirty="0" smtClean="0"/>
              <a:t> </a:t>
            </a:r>
            <a:r>
              <a:rPr lang="ru-RU" dirty="0" err="1" smtClean="0"/>
              <a:t>засоби</a:t>
            </a:r>
            <a:r>
              <a:rPr lang="ru-RU" dirty="0" smtClean="0"/>
              <a:t> догляду за </a:t>
            </a:r>
            <a:r>
              <a:rPr lang="ru-RU" dirty="0" err="1" smtClean="0"/>
              <a:t>шкірою</a:t>
            </a:r>
            <a:r>
              <a:rPr lang="ru-RU" dirty="0" smtClean="0"/>
              <a:t> (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урахуванням</a:t>
            </a:r>
            <a:r>
              <a:rPr lang="ru-RU" dirty="0" smtClean="0"/>
              <a:t> типу </a:t>
            </a:r>
            <a:r>
              <a:rPr lang="ru-RU" dirty="0" err="1" smtClean="0"/>
              <a:t>шкіри</a:t>
            </a:r>
            <a:r>
              <a:rPr lang="ru-RU" dirty="0" smtClean="0"/>
              <a:t>) та </a:t>
            </a:r>
            <a:r>
              <a:rPr lang="ru-RU" dirty="0" err="1" smtClean="0"/>
              <a:t>відповідні</a:t>
            </a:r>
            <a:r>
              <a:rPr lang="ru-RU" dirty="0" smtClean="0"/>
              <a:t> </a:t>
            </a:r>
            <a:r>
              <a:rPr lang="ru-RU" dirty="0" err="1" smtClean="0"/>
              <a:t>види</a:t>
            </a:r>
            <a:r>
              <a:rPr lang="ru-RU" dirty="0" smtClean="0"/>
              <a:t> </a:t>
            </a:r>
            <a:r>
              <a:rPr lang="ru-RU" dirty="0" err="1" smtClean="0"/>
              <a:t>декоративної</a:t>
            </a:r>
            <a:r>
              <a:rPr lang="ru-RU" dirty="0" smtClean="0"/>
              <a:t> косметики, </a:t>
            </a:r>
            <a:r>
              <a:rPr lang="ru-RU" dirty="0" err="1" smtClean="0"/>
              <a:t>проаналізувавши</a:t>
            </a:r>
            <a:r>
              <a:rPr lang="ru-RU" dirty="0" smtClean="0"/>
              <a:t> склад </a:t>
            </a:r>
            <a:r>
              <a:rPr lang="ru-RU" dirty="0" err="1" smtClean="0"/>
              <a:t>інгредієнтів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негативно </a:t>
            </a:r>
            <a:r>
              <a:rPr lang="ru-RU" dirty="0" err="1" smtClean="0"/>
              <a:t>впливати</a:t>
            </a:r>
            <a:r>
              <a:rPr lang="ru-RU" dirty="0" smtClean="0"/>
              <a:t> на </a:t>
            </a:r>
            <a:r>
              <a:rPr lang="ru-RU" dirty="0" err="1" smtClean="0"/>
              <a:t>здоров’я</a:t>
            </a:r>
            <a:r>
              <a:rPr lang="ru-RU" dirty="0" smtClean="0"/>
              <a:t>.</a:t>
            </a:r>
          </a:p>
          <a:p>
            <a:endParaRPr lang="ru-RU" b="1" dirty="0" smtClean="0"/>
          </a:p>
          <a:p>
            <a:r>
              <a:rPr lang="ru-RU" b="1" dirty="0" err="1" smtClean="0"/>
              <a:t>Важливо</a:t>
            </a:r>
            <a:r>
              <a:rPr lang="ru-RU" b="1" dirty="0" smtClean="0"/>
              <a:t>!</a:t>
            </a:r>
            <a:r>
              <a:rPr lang="ru-RU" dirty="0" smtClean="0"/>
              <a:t> </a:t>
            </a:r>
            <a:r>
              <a:rPr lang="ru-RU" dirty="0" err="1" smtClean="0"/>
              <a:t>Засоби</a:t>
            </a:r>
            <a:r>
              <a:rPr lang="ru-RU" dirty="0" smtClean="0"/>
              <a:t> догляду, декоративна косметика, </a:t>
            </a:r>
            <a:r>
              <a:rPr lang="ru-RU" dirty="0" err="1" smtClean="0"/>
              <a:t>пензлики</a:t>
            </a:r>
            <a:r>
              <a:rPr lang="ru-RU" dirty="0" smtClean="0"/>
              <a:t> — усе </a:t>
            </a:r>
            <a:r>
              <a:rPr lang="ru-RU" dirty="0" err="1" smtClean="0"/>
              <a:t>має</a:t>
            </a:r>
            <a:r>
              <a:rPr lang="ru-RU" dirty="0" smtClean="0"/>
              <a:t> бути </a:t>
            </a:r>
            <a:r>
              <a:rPr lang="ru-RU" dirty="0" err="1" smtClean="0"/>
              <a:t>індивідуальним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2. </a:t>
            </a:r>
            <a:r>
              <a:rPr lang="ru-RU" dirty="0" err="1" smtClean="0"/>
              <a:t>Тренувальні</a:t>
            </a:r>
            <a:r>
              <a:rPr lang="ru-RU" dirty="0" smtClean="0"/>
              <a:t> </a:t>
            </a:r>
            <a:r>
              <a:rPr lang="ru-RU" dirty="0" err="1" smtClean="0"/>
              <a:t>вправи</a:t>
            </a:r>
            <a:r>
              <a:rPr lang="ru-RU" dirty="0" smtClean="0"/>
              <a:t>. За </a:t>
            </a:r>
            <a:r>
              <a:rPr lang="ru-RU" dirty="0" err="1" smtClean="0"/>
              <a:t>створеним</a:t>
            </a:r>
            <a:r>
              <a:rPr lang="ru-RU" dirty="0" smtClean="0"/>
              <a:t> </a:t>
            </a:r>
            <a:r>
              <a:rPr lang="ru-RU" dirty="0" err="1" smtClean="0"/>
              <a:t>ескізом</a:t>
            </a:r>
            <a:r>
              <a:rPr lang="ru-RU" dirty="0" smtClean="0"/>
              <a:t> </a:t>
            </a:r>
            <a:r>
              <a:rPr lang="ru-RU" dirty="0" err="1" smtClean="0"/>
              <a:t>макіяжу</a:t>
            </a:r>
            <a:r>
              <a:rPr lang="ru-RU" dirty="0" smtClean="0"/>
              <a:t> </a:t>
            </a:r>
            <a:r>
              <a:rPr lang="ru-RU" dirty="0" err="1" smtClean="0"/>
              <a:t>виконати</a:t>
            </a:r>
            <a:r>
              <a:rPr lang="ru-RU" dirty="0" smtClean="0"/>
              <a:t> </a:t>
            </a:r>
            <a:r>
              <a:rPr lang="ru-RU" dirty="0" err="1" smtClean="0"/>
              <a:t>макіяж</a:t>
            </a:r>
            <a:r>
              <a:rPr lang="ru-RU" dirty="0" smtClean="0"/>
              <a:t> на </a:t>
            </a:r>
            <a:r>
              <a:rPr lang="ru-RU" dirty="0" err="1" smtClean="0"/>
              <a:t>обличчі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Візьміть</a:t>
            </a:r>
            <a:r>
              <a:rPr lang="ru-RU" dirty="0" smtClean="0"/>
              <a:t> до </a:t>
            </a:r>
            <a:r>
              <a:rPr lang="ru-RU" dirty="0" err="1" smtClean="0"/>
              <a:t>уваги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:</a:t>
            </a:r>
          </a:p>
          <a:p>
            <a:r>
              <a:rPr lang="ru-RU" dirty="0" smtClean="0"/>
              <a:t>• </a:t>
            </a:r>
            <a:r>
              <a:rPr lang="ru-RU" dirty="0" err="1" smtClean="0"/>
              <a:t>кольори</a:t>
            </a:r>
            <a:r>
              <a:rPr lang="ru-RU" dirty="0" smtClean="0"/>
              <a:t> на </a:t>
            </a:r>
            <a:r>
              <a:rPr lang="ru-RU" dirty="0" err="1" smtClean="0"/>
              <a:t>папері</a:t>
            </a:r>
            <a:r>
              <a:rPr lang="ru-RU" dirty="0" smtClean="0"/>
              <a:t> та </a:t>
            </a:r>
            <a:r>
              <a:rPr lang="ru-RU" dirty="0" err="1" smtClean="0"/>
              <a:t>кольори</a:t>
            </a:r>
            <a:r>
              <a:rPr lang="ru-RU" dirty="0" smtClean="0"/>
              <a:t> </a:t>
            </a:r>
            <a:r>
              <a:rPr lang="ru-RU" dirty="0" err="1" smtClean="0"/>
              <a:t>декоративної</a:t>
            </a:r>
            <a:r>
              <a:rPr lang="ru-RU" dirty="0" smtClean="0"/>
              <a:t> косметики на </a:t>
            </a:r>
            <a:r>
              <a:rPr lang="ru-RU" dirty="0" err="1" smtClean="0"/>
              <a:t>шкірі</a:t>
            </a:r>
            <a:r>
              <a:rPr lang="ru-RU" dirty="0" smtClean="0"/>
              <a:t> </a:t>
            </a:r>
            <a:r>
              <a:rPr lang="ru-RU" dirty="0" err="1" smtClean="0"/>
              <a:t>обличчя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не </a:t>
            </a:r>
            <a:r>
              <a:rPr lang="ru-RU" dirty="0" err="1" smtClean="0"/>
              <a:t>відповідати</a:t>
            </a:r>
            <a:r>
              <a:rPr lang="ru-RU" dirty="0" smtClean="0"/>
              <a:t> </a:t>
            </a:r>
            <a:r>
              <a:rPr lang="ru-RU" dirty="0" err="1" smtClean="0"/>
              <a:t>одне</a:t>
            </a:r>
            <a:r>
              <a:rPr lang="ru-RU" dirty="0" smtClean="0"/>
              <a:t> одному;</a:t>
            </a:r>
          </a:p>
          <a:p>
            <a:r>
              <a:rPr lang="ru-RU" dirty="0" smtClean="0"/>
              <a:t>• </a:t>
            </a:r>
            <a:r>
              <a:rPr lang="ru-RU" dirty="0" err="1" smtClean="0"/>
              <a:t>можуть</a:t>
            </a:r>
            <a:r>
              <a:rPr lang="ru-RU" dirty="0" smtClean="0"/>
              <a:t> бути </a:t>
            </a:r>
            <a:r>
              <a:rPr lang="ru-RU" dirty="0" err="1" smtClean="0"/>
              <a:t>неточності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добору </a:t>
            </a:r>
            <a:r>
              <a:rPr lang="ru-RU" dirty="0" err="1" smtClean="0"/>
              <a:t>кольорів</a:t>
            </a:r>
            <a:r>
              <a:rPr lang="ru-RU" dirty="0" smtClean="0"/>
              <a:t> на </a:t>
            </a:r>
            <a:r>
              <a:rPr lang="ru-RU" dirty="0" err="1" smtClean="0"/>
              <a:t>ескізі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вплине</a:t>
            </a:r>
            <a:r>
              <a:rPr lang="ru-RU" dirty="0" smtClean="0"/>
              <a:t> </a:t>
            </a:r>
            <a:r>
              <a:rPr lang="ru-RU" dirty="0" err="1" smtClean="0"/>
              <a:t>на</a:t>
            </a:r>
            <a:r>
              <a:rPr lang="ru-RU" dirty="0" smtClean="0"/>
              <a:t> </a:t>
            </a:r>
            <a:r>
              <a:rPr lang="ru-RU" dirty="0" err="1" smtClean="0"/>
              <a:t>вигляд</a:t>
            </a:r>
            <a:r>
              <a:rPr lang="ru-RU" dirty="0" smtClean="0"/>
              <a:t> </a:t>
            </a:r>
            <a:r>
              <a:rPr lang="ru-RU" dirty="0" err="1" smtClean="0"/>
              <a:t>макіяжу</a:t>
            </a:r>
            <a:r>
              <a:rPr lang="ru-RU" dirty="0" smtClean="0"/>
              <a:t> </a:t>
            </a:r>
            <a:r>
              <a:rPr lang="ru-RU" dirty="0" err="1" smtClean="0"/>
              <a:t>на</a:t>
            </a:r>
            <a:r>
              <a:rPr lang="ru-RU" dirty="0" smtClean="0"/>
              <a:t> </a:t>
            </a:r>
            <a:r>
              <a:rPr lang="ru-RU" dirty="0" err="1" smtClean="0"/>
              <a:t>обличчі</a:t>
            </a:r>
            <a:r>
              <a:rPr lang="ru-RU" dirty="0" smtClean="0"/>
              <a:t>;</a:t>
            </a:r>
          </a:p>
          <a:p>
            <a:r>
              <a:rPr lang="ru-RU" dirty="0" smtClean="0"/>
              <a:t>• у </a:t>
            </a:r>
            <a:r>
              <a:rPr lang="ru-RU" dirty="0" err="1" smtClean="0"/>
              <a:t>разі</a:t>
            </a:r>
            <a:r>
              <a:rPr lang="ru-RU" dirty="0" smtClean="0"/>
              <a:t> </a:t>
            </a:r>
            <a:r>
              <a:rPr lang="ru-RU" dirty="0" err="1" smtClean="0"/>
              <a:t>неотримання</a:t>
            </a:r>
            <a:r>
              <a:rPr lang="ru-RU" dirty="0" smtClean="0"/>
              <a:t> </a:t>
            </a:r>
            <a:r>
              <a:rPr lang="ru-RU" dirty="0" err="1" smtClean="0"/>
              <a:t>бажаного</a:t>
            </a:r>
            <a:r>
              <a:rPr lang="ru-RU" dirty="0" smtClean="0"/>
              <a:t> результату </a:t>
            </a:r>
            <a:r>
              <a:rPr lang="ru-RU" dirty="0" err="1" smtClean="0"/>
              <a:t>макіяж</a:t>
            </a:r>
            <a:r>
              <a:rPr lang="ru-RU" dirty="0" smtClean="0"/>
              <a:t> </a:t>
            </a: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скорегувати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• </a:t>
            </a:r>
            <a:r>
              <a:rPr lang="ru-RU" dirty="0" err="1" smtClean="0"/>
              <a:t>розглянути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близькими</a:t>
            </a:r>
            <a:r>
              <a:rPr lang="ru-RU" dirty="0" smtClean="0"/>
              <a:t> </a:t>
            </a:r>
            <a:r>
              <a:rPr lang="ru-RU" dirty="0" err="1" smtClean="0"/>
              <a:t>інші</a:t>
            </a:r>
            <a:r>
              <a:rPr lang="ru-RU" dirty="0" smtClean="0"/>
              <a:t> </a:t>
            </a:r>
            <a:r>
              <a:rPr lang="ru-RU" dirty="0" err="1" smtClean="0"/>
              <a:t>варіанти</a:t>
            </a:r>
            <a:r>
              <a:rPr lang="ru-RU" dirty="0" smtClean="0"/>
              <a:t>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святкового</a:t>
            </a:r>
            <a:r>
              <a:rPr lang="ru-RU" dirty="0" smtClean="0"/>
              <a:t> образу.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8573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r>
              <a:rPr lang="ru-RU" sz="2000" dirty="0" smtClean="0"/>
              <a:t>3. </a:t>
            </a:r>
            <a:r>
              <a:rPr lang="ru-RU" sz="2000" dirty="0" err="1" smtClean="0"/>
              <a:t>Під</a:t>
            </a:r>
            <a:r>
              <a:rPr lang="ru-RU" sz="2000" dirty="0" smtClean="0"/>
              <a:t> час </a:t>
            </a:r>
            <a:r>
              <a:rPr lang="ru-RU" sz="2000" dirty="0" err="1" smtClean="0"/>
              <a:t>нанесення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макіяжу</a:t>
            </a:r>
            <a:r>
              <a:rPr lang="ru-RU" sz="2000" dirty="0" smtClean="0"/>
              <a:t> </a:t>
            </a:r>
            <a:r>
              <a:rPr lang="ru-RU" sz="2000" dirty="0" err="1" smtClean="0"/>
              <a:t>дотримуватися</a:t>
            </a:r>
            <a:r>
              <a:rPr lang="ru-RU" sz="2000" dirty="0" smtClean="0"/>
              <a:t> </a:t>
            </a:r>
            <a:r>
              <a:rPr lang="ru-RU" sz="2000" dirty="0" err="1" smtClean="0"/>
              <a:t>послідовності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дій</a:t>
            </a:r>
            <a:r>
              <a:rPr lang="ru-RU" sz="2000" dirty="0" smtClean="0"/>
              <a:t>:</a:t>
            </a:r>
          </a:p>
          <a:p>
            <a:endParaRPr lang="ru-RU" dirty="0"/>
          </a:p>
        </p:txBody>
      </p:sp>
      <p:pic>
        <p:nvPicPr>
          <p:cNvPr id="5" name="Рисунок 4" descr="https://uahistory.co/pidruchniki/hodzicka-technology-10(11)-class-2019/hodzicka-technology-10(11)-class-2019.files/image167.jpg"/>
          <p:cNvPicPr/>
          <p:nvPr/>
        </p:nvPicPr>
        <p:blipFill>
          <a:blip r:embed="rId2"/>
          <a:srcRect b="57532"/>
          <a:stretch>
            <a:fillRect/>
          </a:stretch>
        </p:blipFill>
        <p:spPr bwMode="auto">
          <a:xfrm>
            <a:off x="785786" y="2643182"/>
            <a:ext cx="3714776" cy="3929090"/>
          </a:xfrm>
          <a:prstGeom prst="rect">
            <a:avLst/>
          </a:prstGeom>
          <a:noFill/>
        </p:spPr>
      </p:pic>
      <p:pic>
        <p:nvPicPr>
          <p:cNvPr id="6" name="Рисунок 5" descr="https://uahistory.co/pidruchniki/hodzicka-technology-10(11)-class-2019/hodzicka-technology-10(11)-class-2019.files/image167.jpg"/>
          <p:cNvPicPr/>
          <p:nvPr/>
        </p:nvPicPr>
        <p:blipFill>
          <a:blip r:embed="rId2"/>
          <a:srcRect t="42559"/>
          <a:stretch>
            <a:fillRect/>
          </a:stretch>
        </p:blipFill>
        <p:spPr bwMode="auto">
          <a:xfrm>
            <a:off x="4929190" y="2071678"/>
            <a:ext cx="3429024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Виконання</a:t>
            </a:r>
            <a:r>
              <a:rPr lang="ru-RU" b="1" dirty="0" smtClean="0"/>
              <a:t> </a:t>
            </a:r>
            <a:r>
              <a:rPr lang="ru-RU" b="1" dirty="0" err="1" smtClean="0"/>
              <a:t>зачіски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8329642" cy="4325112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Для </a:t>
            </a:r>
            <a:r>
              <a:rPr lang="ru-RU" sz="1800" dirty="0" err="1" smtClean="0"/>
              <a:t>виконання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обраної</a:t>
            </a:r>
            <a:r>
              <a:rPr lang="ru-RU" sz="1800" dirty="0" smtClean="0"/>
              <a:t> </a:t>
            </a:r>
            <a:r>
              <a:rPr lang="ru-RU" sz="1800" dirty="0" err="1" smtClean="0"/>
              <a:t>зачіски</a:t>
            </a:r>
            <a:r>
              <a:rPr lang="ru-RU" sz="1800" dirty="0" smtClean="0"/>
              <a:t> </a:t>
            </a:r>
            <a:r>
              <a:rPr lang="ru-RU" sz="1800" dirty="0" err="1" smtClean="0"/>
              <a:t>необхідно</a:t>
            </a:r>
            <a:r>
              <a:rPr lang="ru-RU" sz="1800" dirty="0" smtClean="0"/>
              <a:t> </a:t>
            </a:r>
            <a:r>
              <a:rPr lang="ru-RU" sz="1800" dirty="0" err="1" smtClean="0"/>
              <a:t>підготувати</a:t>
            </a:r>
            <a:r>
              <a:rPr lang="ru-RU" sz="1800" dirty="0" smtClean="0"/>
              <a:t>:</a:t>
            </a:r>
          </a:p>
          <a:p>
            <a:r>
              <a:rPr lang="ru-RU" sz="1800" dirty="0" smtClean="0"/>
              <a:t>• </a:t>
            </a:r>
            <a:r>
              <a:rPr lang="ru-RU" sz="1800" dirty="0" err="1" smtClean="0"/>
              <a:t>засоби</a:t>
            </a:r>
            <a:r>
              <a:rPr lang="ru-RU" sz="1800" dirty="0" smtClean="0"/>
              <a:t> (гель </a:t>
            </a:r>
            <a:r>
              <a:rPr lang="ru-RU" sz="1800" dirty="0" err="1" smtClean="0"/>
              <a:t>або</a:t>
            </a:r>
            <a:r>
              <a:rPr lang="ru-RU" sz="1800" dirty="0" smtClean="0"/>
              <a:t> </a:t>
            </a:r>
            <a:r>
              <a:rPr lang="ru-RU" sz="1800" dirty="0" err="1" smtClean="0"/>
              <a:t>мус</a:t>
            </a:r>
            <a:r>
              <a:rPr lang="ru-RU" sz="1800" dirty="0" smtClean="0"/>
              <a:t> для </a:t>
            </a:r>
            <a:r>
              <a:rPr lang="ru-RU" sz="1800" dirty="0" err="1" smtClean="0"/>
              <a:t>укладання</a:t>
            </a:r>
            <a:r>
              <a:rPr lang="ru-RU" sz="1800" dirty="0" smtClean="0"/>
              <a:t>, лак </a:t>
            </a:r>
            <a:r>
              <a:rPr lang="ru-RU" sz="1800" dirty="0" err="1" smtClean="0"/>
              <a:t>або</a:t>
            </a:r>
            <a:r>
              <a:rPr lang="ru-RU" sz="1800" dirty="0" smtClean="0"/>
              <a:t> </a:t>
            </a:r>
            <a:r>
              <a:rPr lang="ru-RU" sz="1800" dirty="0" err="1" smtClean="0"/>
              <a:t>закріплювальний</a:t>
            </a:r>
            <a:r>
              <a:rPr lang="ru-RU" sz="1800" dirty="0" smtClean="0"/>
              <a:t> </a:t>
            </a:r>
            <a:r>
              <a:rPr lang="ru-RU" sz="1800" dirty="0" err="1" smtClean="0"/>
              <a:t>спрей</a:t>
            </a:r>
            <a:r>
              <a:rPr lang="ru-RU" sz="1800" dirty="0" smtClean="0"/>
              <a:t> для </a:t>
            </a:r>
            <a:r>
              <a:rPr lang="ru-RU" sz="1800" dirty="0" err="1" smtClean="0"/>
              <a:t>волосся</a:t>
            </a:r>
            <a:r>
              <a:rPr lang="ru-RU" sz="1800" dirty="0" smtClean="0"/>
              <a:t> </a:t>
            </a:r>
            <a:r>
              <a:rPr lang="ru-RU" sz="1800" dirty="0" err="1" smtClean="0"/>
              <a:t>тощо</a:t>
            </a:r>
            <a:r>
              <a:rPr lang="ru-RU" sz="1800" dirty="0" smtClean="0"/>
              <a:t>);</a:t>
            </a:r>
          </a:p>
          <a:p>
            <a:r>
              <a:rPr lang="ru-RU" sz="1800" dirty="0" smtClean="0"/>
              <a:t>• </a:t>
            </a:r>
            <a:r>
              <a:rPr lang="ru-RU" sz="1800" dirty="0" err="1" smtClean="0"/>
              <a:t>інструменти</a:t>
            </a:r>
            <a:r>
              <a:rPr lang="ru-RU" sz="1800" dirty="0" smtClean="0"/>
              <a:t> (фен, плойка, </a:t>
            </a:r>
            <a:r>
              <a:rPr lang="ru-RU" sz="1800" dirty="0" err="1" smtClean="0"/>
              <a:t>бігуді</a:t>
            </a:r>
            <a:r>
              <a:rPr lang="ru-RU" sz="1800" dirty="0" smtClean="0"/>
              <a:t>, </a:t>
            </a:r>
            <a:r>
              <a:rPr lang="ru-RU" sz="1800" dirty="0" err="1" smtClean="0"/>
              <a:t>щипці</a:t>
            </a:r>
            <a:r>
              <a:rPr lang="ru-RU" sz="1800" dirty="0" smtClean="0"/>
              <a:t> </a:t>
            </a:r>
            <a:r>
              <a:rPr lang="ru-RU" sz="1800" dirty="0" err="1" smtClean="0"/>
              <a:t>тощо</a:t>
            </a:r>
            <a:r>
              <a:rPr lang="ru-RU" sz="1800" dirty="0" smtClean="0"/>
              <a:t>);</a:t>
            </a:r>
          </a:p>
          <a:p>
            <a:r>
              <a:rPr lang="ru-RU" sz="1800" dirty="0" smtClean="0"/>
              <a:t>• </a:t>
            </a:r>
            <a:r>
              <a:rPr lang="ru-RU" sz="1800" dirty="0" err="1" smtClean="0"/>
              <a:t>різноманітні</a:t>
            </a:r>
            <a:r>
              <a:rPr lang="ru-RU" sz="1800" dirty="0" smtClean="0"/>
              <a:t> </a:t>
            </a:r>
            <a:r>
              <a:rPr lang="ru-RU" sz="1800" dirty="0" err="1" smtClean="0"/>
              <a:t>аксесуари</a:t>
            </a:r>
            <a:r>
              <a:rPr lang="ru-RU" sz="1800" dirty="0" smtClean="0"/>
              <a:t> (для </a:t>
            </a:r>
            <a:r>
              <a:rPr lang="ru-RU" sz="1800" dirty="0" err="1" smtClean="0"/>
              <a:t>дівчат</a:t>
            </a:r>
            <a:r>
              <a:rPr lang="ru-RU" sz="1800" dirty="0" smtClean="0"/>
              <a:t> за потреби) для </a:t>
            </a:r>
            <a:r>
              <a:rPr lang="ru-RU" sz="1800" dirty="0" err="1" smtClean="0"/>
              <a:t>закріплення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й</a:t>
            </a:r>
            <a:r>
              <a:rPr lang="ru-RU" sz="1800" dirty="0" smtClean="0"/>
              <a:t> </a:t>
            </a:r>
            <a:r>
              <a:rPr lang="ru-RU" sz="1800" dirty="0" err="1" smtClean="0"/>
              <a:t>прикрашання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зачіски</a:t>
            </a:r>
            <a:r>
              <a:rPr lang="ru-RU" sz="1800" dirty="0" smtClean="0"/>
              <a:t> (шпильки, </a:t>
            </a:r>
            <a:r>
              <a:rPr lang="ru-RU" sz="1800" dirty="0" err="1" smtClean="0"/>
              <a:t>гребінці</a:t>
            </a:r>
            <a:r>
              <a:rPr lang="ru-RU" sz="1800" dirty="0" smtClean="0"/>
              <a:t>, резинки для </a:t>
            </a:r>
            <a:r>
              <a:rPr lang="ru-RU" sz="1800" dirty="0" err="1" smtClean="0"/>
              <a:t>волосся</a:t>
            </a:r>
            <a:r>
              <a:rPr lang="ru-RU" sz="1800" dirty="0" smtClean="0"/>
              <a:t>, шпильки-пряжки </a:t>
            </a:r>
            <a:r>
              <a:rPr lang="ru-RU" sz="1800" dirty="0" err="1" smtClean="0"/>
              <a:t>різних</a:t>
            </a:r>
            <a:r>
              <a:rPr lang="ru-RU" sz="1800" dirty="0" smtClean="0"/>
              <a:t> форм </a:t>
            </a:r>
            <a:r>
              <a:rPr lang="ru-RU" sz="1800" dirty="0" err="1" smtClean="0"/>
              <a:t>і</a:t>
            </a:r>
            <a:r>
              <a:rPr lang="ru-RU" sz="1800" dirty="0" smtClean="0"/>
              <a:t> </a:t>
            </a:r>
            <a:r>
              <a:rPr lang="ru-RU" sz="1800" dirty="0" err="1" smtClean="0"/>
              <a:t>розмірів</a:t>
            </a:r>
            <a:r>
              <a:rPr lang="ru-RU" sz="1800" dirty="0" smtClean="0"/>
              <a:t>: у </a:t>
            </a:r>
            <a:r>
              <a:rPr lang="ru-RU" sz="1800" dirty="0" err="1" smtClean="0"/>
              <a:t>вигляді</a:t>
            </a:r>
            <a:r>
              <a:rPr lang="ru-RU" sz="1800" dirty="0" smtClean="0"/>
              <a:t> </a:t>
            </a:r>
            <a:r>
              <a:rPr lang="ru-RU" sz="1800" dirty="0" err="1" smtClean="0"/>
              <a:t>квітів</a:t>
            </a:r>
            <a:r>
              <a:rPr lang="ru-RU" sz="1800" dirty="0" smtClean="0"/>
              <a:t>, </a:t>
            </a:r>
            <a:r>
              <a:rPr lang="ru-RU" sz="1800" dirty="0" err="1" smtClean="0"/>
              <a:t>із</a:t>
            </a:r>
            <a:r>
              <a:rPr lang="ru-RU" sz="1800" dirty="0" smtClean="0"/>
              <a:t> </a:t>
            </a:r>
            <a:r>
              <a:rPr lang="ru-RU" sz="1800" dirty="0" err="1" smtClean="0"/>
              <a:t>блискучими</a:t>
            </a:r>
            <a:r>
              <a:rPr lang="ru-RU" sz="1800" dirty="0" smtClean="0"/>
              <a:t> </a:t>
            </a:r>
            <a:r>
              <a:rPr lang="ru-RU" sz="1800" dirty="0" err="1" smtClean="0"/>
              <a:t>камінчиками</a:t>
            </a:r>
            <a:r>
              <a:rPr lang="ru-RU" sz="1800" dirty="0" smtClean="0"/>
              <a:t> </a:t>
            </a:r>
            <a:r>
              <a:rPr lang="ru-RU" sz="1800" dirty="0" err="1" smtClean="0"/>
              <a:t>тощо</a:t>
            </a:r>
            <a:r>
              <a:rPr lang="ru-RU" sz="1800" dirty="0" smtClean="0"/>
              <a:t>).</a:t>
            </a:r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r>
              <a:rPr lang="ru-RU" sz="1800" dirty="0" err="1" smtClean="0"/>
              <a:t>Аксесуари</a:t>
            </a:r>
            <a:r>
              <a:rPr lang="ru-RU" sz="1800" dirty="0" smtClean="0"/>
              <a:t> для </a:t>
            </a:r>
            <a:r>
              <a:rPr lang="ru-RU" sz="1800" dirty="0" err="1" smtClean="0"/>
              <a:t>зачісок</a:t>
            </a:r>
            <a:endParaRPr lang="ru-RU" sz="1800" dirty="0" smtClean="0"/>
          </a:p>
          <a:p>
            <a:endParaRPr lang="ru-RU" dirty="0"/>
          </a:p>
        </p:txBody>
      </p:sp>
      <p:pic>
        <p:nvPicPr>
          <p:cNvPr id="13314" name="Picture 2" descr="https://uahistory.co/pidruchniki/hodzicka-technology-10(11)-class-2019/hodzicka-technology-10(11)-class-2019.files/image1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4500570"/>
            <a:ext cx="2857520" cy="20810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4286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7238"/>
          </a:xfrm>
        </p:spPr>
        <p:txBody>
          <a:bodyPr/>
          <a:lstStyle/>
          <a:p>
            <a:r>
              <a:rPr lang="ru-RU" sz="2000" b="1" dirty="0" err="1" smtClean="0"/>
              <a:t>Важливо</a:t>
            </a:r>
            <a:r>
              <a:rPr lang="ru-RU" sz="2000" b="1" dirty="0" smtClean="0"/>
              <a:t>!</a:t>
            </a:r>
            <a:r>
              <a:rPr lang="ru-RU" sz="2000" dirty="0" smtClean="0"/>
              <a:t> Для </a:t>
            </a:r>
            <a:r>
              <a:rPr lang="ru-RU" sz="2000" dirty="0" err="1" smtClean="0"/>
              <a:t>виконання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зачіски</a:t>
            </a:r>
            <a:r>
              <a:rPr lang="ru-RU" sz="2000" dirty="0" smtClean="0"/>
              <a:t> </a:t>
            </a:r>
            <a:r>
              <a:rPr lang="ru-RU" sz="2000" dirty="0" err="1" smtClean="0"/>
              <a:t>волосся</a:t>
            </a:r>
            <a:r>
              <a:rPr lang="ru-RU" sz="2000" dirty="0" smtClean="0"/>
              <a:t> </a:t>
            </a:r>
            <a:r>
              <a:rPr lang="ru-RU" sz="2000" dirty="0" err="1" smtClean="0"/>
              <a:t>голови</a:t>
            </a:r>
            <a:r>
              <a:rPr lang="ru-RU" sz="2000" dirty="0" smtClean="0"/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бути чистим. </a:t>
            </a:r>
            <a:r>
              <a:rPr lang="ru-RU" sz="2000" dirty="0" err="1" smtClean="0"/>
              <a:t>Засоби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виконання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зачіски</a:t>
            </a:r>
            <a:r>
              <a:rPr lang="ru-RU" sz="2000" dirty="0" smtClean="0"/>
              <a:t> та </a:t>
            </a:r>
            <a:r>
              <a:rPr lang="ru-RU" sz="2000" dirty="0" err="1" smtClean="0"/>
              <a:t>аксесуари</a:t>
            </a:r>
            <a:r>
              <a:rPr lang="ru-RU" sz="2000" dirty="0" smtClean="0"/>
              <a:t> </a:t>
            </a:r>
            <a:r>
              <a:rPr lang="ru-RU" sz="2000" dirty="0" err="1" smtClean="0"/>
              <a:t>повинні</a:t>
            </a:r>
            <a:r>
              <a:rPr lang="ru-RU" sz="2000" dirty="0" smtClean="0"/>
              <a:t> бути </a:t>
            </a:r>
            <a:r>
              <a:rPr lang="ru-RU" sz="2000" dirty="0" err="1" smtClean="0"/>
              <a:t>тільки</a:t>
            </a:r>
            <a:r>
              <a:rPr lang="ru-RU" sz="2000" dirty="0" smtClean="0"/>
              <a:t> </a:t>
            </a:r>
            <a:r>
              <a:rPr lang="ru-RU" sz="2000" dirty="0" err="1" smtClean="0"/>
              <a:t>індивідуальними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За </a:t>
            </a:r>
            <a:r>
              <a:rPr lang="ru-RU" sz="2000" dirty="0" err="1" smtClean="0"/>
              <a:t>обраною</a:t>
            </a:r>
            <a:r>
              <a:rPr lang="ru-RU" sz="2000" dirty="0" smtClean="0"/>
              <a:t> </a:t>
            </a:r>
            <a:r>
              <a:rPr lang="ru-RU" sz="2000" dirty="0" err="1" smtClean="0"/>
              <a:t>моделлю</a:t>
            </a:r>
            <a:r>
              <a:rPr lang="ru-RU" sz="2000" dirty="0" smtClean="0"/>
              <a:t> </a:t>
            </a:r>
            <a:r>
              <a:rPr lang="ru-RU" sz="2000" dirty="0" err="1" smtClean="0"/>
              <a:t>зачіски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створеним</a:t>
            </a:r>
            <a:r>
              <a:rPr lang="ru-RU" sz="2000" dirty="0" smtClean="0"/>
              <a:t> </a:t>
            </a:r>
            <a:r>
              <a:rPr lang="ru-RU" sz="2000" dirty="0" err="1" smtClean="0"/>
              <a:t>ескізом</a:t>
            </a:r>
            <a:r>
              <a:rPr lang="ru-RU" sz="2000" dirty="0" smtClean="0"/>
              <a:t> </a:t>
            </a:r>
            <a:r>
              <a:rPr lang="ru-RU" sz="2000" dirty="0" err="1" smtClean="0"/>
              <a:t>дівчатам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виконати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заплановану</a:t>
            </a:r>
            <a:r>
              <a:rPr lang="ru-RU" sz="2000" dirty="0" smtClean="0"/>
              <a:t> </a:t>
            </a:r>
            <a:r>
              <a:rPr lang="ru-RU" sz="2000" dirty="0" err="1" smtClean="0"/>
              <a:t>зачіску</a:t>
            </a:r>
            <a:r>
              <a:rPr lang="ru-RU" sz="2000" dirty="0" smtClean="0"/>
              <a:t>, </a:t>
            </a:r>
            <a:r>
              <a:rPr lang="ru-RU" sz="2000" dirty="0" err="1" smtClean="0"/>
              <a:t>дотримуючись</a:t>
            </a:r>
            <a:r>
              <a:rPr lang="ru-RU" sz="2000" dirty="0" smtClean="0"/>
              <a:t> </a:t>
            </a:r>
            <a:r>
              <a:rPr lang="ru-RU" sz="2000" dirty="0" err="1" smtClean="0"/>
              <a:t>послідовності</a:t>
            </a:r>
            <a:r>
              <a:rPr lang="ru-RU" sz="2000" dirty="0" smtClean="0"/>
              <a:t>, яка </a:t>
            </a:r>
            <a:r>
              <a:rPr lang="ru-RU" sz="2000" dirty="0" err="1" smtClean="0"/>
              <a:t>зображена</a:t>
            </a:r>
            <a:r>
              <a:rPr lang="ru-RU" sz="2000" dirty="0" smtClean="0"/>
              <a:t> на </a:t>
            </a:r>
            <a:r>
              <a:rPr lang="ru-RU" sz="2000" dirty="0" err="1" smtClean="0"/>
              <a:t>малюнку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При </a:t>
            </a:r>
            <a:r>
              <a:rPr lang="ru-RU" sz="2000" dirty="0" err="1" smtClean="0"/>
              <a:t>цьому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варто</a:t>
            </a:r>
            <a:r>
              <a:rPr lang="ru-RU" sz="2000" dirty="0" smtClean="0"/>
              <a:t> </a:t>
            </a:r>
            <a:r>
              <a:rPr lang="ru-RU" sz="2000" dirty="0" err="1" smtClean="0"/>
              <a:t>скористатися</a:t>
            </a:r>
            <a:r>
              <a:rPr lang="ru-RU" sz="2000" dirty="0" smtClean="0"/>
              <a:t> </a:t>
            </a:r>
            <a:r>
              <a:rPr lang="ru-RU" sz="2000" dirty="0" err="1" smtClean="0"/>
              <a:t>допомогою</a:t>
            </a:r>
            <a:r>
              <a:rPr lang="ru-RU" sz="2000" dirty="0" smtClean="0"/>
              <a:t> </a:t>
            </a:r>
            <a:r>
              <a:rPr lang="ru-RU" sz="2000" dirty="0" err="1" smtClean="0"/>
              <a:t>близьких</a:t>
            </a:r>
            <a:r>
              <a:rPr lang="ru-RU" sz="2000" dirty="0" smtClean="0"/>
              <a:t>.</a:t>
            </a:r>
          </a:p>
          <a:p>
            <a:r>
              <a:rPr lang="ru-RU" sz="2000" b="1" dirty="0" err="1" smtClean="0"/>
              <a:t>Зверніть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увагу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:</a:t>
            </a:r>
          </a:p>
          <a:p>
            <a:r>
              <a:rPr lang="ru-RU" sz="2000" dirty="0" smtClean="0"/>
              <a:t>• створена </a:t>
            </a:r>
            <a:r>
              <a:rPr lang="ru-RU" sz="2000" dirty="0" err="1" smtClean="0"/>
              <a:t>зачіска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вашого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волосся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</a:t>
            </a:r>
            <a:r>
              <a:rPr lang="ru-RU" sz="2000" dirty="0" err="1" smtClean="0"/>
              <a:t>повністю</a:t>
            </a:r>
            <a:r>
              <a:rPr lang="ru-RU" sz="2000" dirty="0" smtClean="0"/>
              <a:t> не </a:t>
            </a:r>
            <a:r>
              <a:rPr lang="ru-RU" sz="2000" dirty="0" err="1" smtClean="0"/>
              <a:t>копіювати</a:t>
            </a:r>
            <a:r>
              <a:rPr lang="ru-RU" sz="2000" dirty="0" smtClean="0"/>
              <a:t> фото та </a:t>
            </a:r>
            <a:r>
              <a:rPr lang="ru-RU" sz="2000" dirty="0" err="1" smtClean="0"/>
              <a:t>ескіз</a:t>
            </a:r>
            <a:r>
              <a:rPr lang="ru-RU" sz="2000" dirty="0" smtClean="0"/>
              <a:t> </a:t>
            </a:r>
            <a:r>
              <a:rPr lang="ru-RU" sz="2000" dirty="0" err="1" smtClean="0"/>
              <a:t>обраної</a:t>
            </a:r>
            <a:r>
              <a:rPr lang="ru-RU" sz="2000" dirty="0" smtClean="0"/>
              <a:t> </a:t>
            </a:r>
            <a:r>
              <a:rPr lang="ru-RU" sz="2000" dirty="0" err="1" smtClean="0"/>
              <a:t>зачіски</a:t>
            </a:r>
            <a:r>
              <a:rPr lang="ru-RU" sz="2000" dirty="0" smtClean="0"/>
              <a:t> через </a:t>
            </a:r>
            <a:r>
              <a:rPr lang="ru-RU" sz="2000" dirty="0" err="1" smtClean="0"/>
              <a:t>особливості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форми</a:t>
            </a:r>
            <a:r>
              <a:rPr lang="ru-RU" sz="2000" dirty="0" smtClean="0"/>
              <a:t> </a:t>
            </a:r>
            <a:r>
              <a:rPr lang="ru-RU" sz="2000" dirty="0" err="1" smtClean="0"/>
              <a:t>голови</a:t>
            </a:r>
            <a:r>
              <a:rPr lang="ru-RU" sz="2000" dirty="0" smtClean="0"/>
              <a:t>, </a:t>
            </a:r>
            <a:r>
              <a:rPr lang="ru-RU" sz="2000" dirty="0" err="1" smtClean="0"/>
              <a:t>довжину</a:t>
            </a:r>
            <a:r>
              <a:rPr lang="ru-RU" sz="2000" dirty="0" smtClean="0"/>
              <a:t> та стан </a:t>
            </a:r>
            <a:r>
              <a:rPr lang="ru-RU" sz="2000" dirty="0" err="1" smtClean="0"/>
              <a:t>волосся</a:t>
            </a:r>
            <a:r>
              <a:rPr lang="ru-RU" sz="2000" dirty="0" smtClean="0"/>
              <a:t>, </a:t>
            </a:r>
            <a:r>
              <a:rPr lang="ru-RU" sz="2000" dirty="0" err="1" smtClean="0"/>
              <a:t>його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колір</a:t>
            </a:r>
            <a:r>
              <a:rPr lang="ru-RU" sz="2000" dirty="0" smtClean="0"/>
              <a:t> </a:t>
            </a:r>
            <a:r>
              <a:rPr lang="ru-RU" sz="2000" dirty="0" err="1" smtClean="0"/>
              <a:t>тощо</a:t>
            </a:r>
            <a:r>
              <a:rPr lang="ru-RU" sz="2000" dirty="0" smtClean="0"/>
              <a:t>;</a:t>
            </a:r>
          </a:p>
          <a:p>
            <a:r>
              <a:rPr lang="ru-RU" sz="2000" dirty="0" smtClean="0"/>
              <a:t>• у </a:t>
            </a:r>
            <a:r>
              <a:rPr lang="ru-RU" sz="2000" dirty="0" err="1" smtClean="0"/>
              <a:t>разі</a:t>
            </a:r>
            <a:r>
              <a:rPr lang="ru-RU" sz="2000" dirty="0" smtClean="0"/>
              <a:t> </a:t>
            </a:r>
            <a:r>
              <a:rPr lang="ru-RU" sz="2000" dirty="0" err="1" smtClean="0"/>
              <a:t>неотримання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бажаного</a:t>
            </a:r>
            <a:r>
              <a:rPr lang="ru-RU" sz="2000" dirty="0" smtClean="0"/>
              <a:t> результату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проаналізувати</a:t>
            </a:r>
            <a:r>
              <a:rPr lang="ru-RU" sz="2000" dirty="0" smtClean="0"/>
              <a:t> причини та </a:t>
            </a:r>
            <a:r>
              <a:rPr lang="ru-RU" sz="2000" dirty="0" err="1" smtClean="0"/>
              <a:t>прийняти</a:t>
            </a:r>
            <a:r>
              <a:rPr lang="ru-RU" sz="2000" dirty="0" smtClean="0"/>
              <a:t> </a:t>
            </a:r>
            <a:r>
              <a:rPr lang="ru-RU" sz="2000" dirty="0" err="1" smtClean="0"/>
              <a:t>рішення</a:t>
            </a:r>
            <a:r>
              <a:rPr lang="ru-RU" sz="2000" dirty="0" smtClean="0"/>
              <a:t> — </a:t>
            </a:r>
            <a:r>
              <a:rPr lang="ru-RU" sz="2000" dirty="0" err="1" smtClean="0"/>
              <a:t>скористатися</a:t>
            </a:r>
            <a:r>
              <a:rPr lang="ru-RU" sz="2000" dirty="0" smtClean="0"/>
              <a:t> </a:t>
            </a:r>
            <a:r>
              <a:rPr lang="ru-RU" sz="2000" dirty="0" err="1" smtClean="0"/>
              <a:t>послугами</a:t>
            </a:r>
            <a:r>
              <a:rPr lang="ru-RU" sz="2000" dirty="0" smtClean="0"/>
              <a:t> </a:t>
            </a:r>
            <a:r>
              <a:rPr lang="ru-RU" sz="2000" dirty="0" err="1" smtClean="0"/>
              <a:t>перукаря</a:t>
            </a:r>
            <a:r>
              <a:rPr lang="ru-RU" sz="2000" dirty="0" smtClean="0"/>
              <a:t> (у </a:t>
            </a:r>
            <a:r>
              <a:rPr lang="ru-RU" sz="2000" dirty="0" err="1" smtClean="0"/>
              <a:t>салоні</a:t>
            </a:r>
            <a:r>
              <a:rPr lang="ru-RU" sz="2000" dirty="0" smtClean="0"/>
              <a:t>) </a:t>
            </a:r>
            <a:r>
              <a:rPr lang="ru-RU" sz="2000" dirty="0" err="1" smtClean="0"/>
              <a:t>чи</a:t>
            </a:r>
            <a:r>
              <a:rPr lang="ru-RU" sz="2000" dirty="0" smtClean="0"/>
              <a:t> </a:t>
            </a:r>
            <a:r>
              <a:rPr lang="ru-RU" sz="2000" dirty="0" err="1" smtClean="0"/>
              <a:t>обійтися</a:t>
            </a:r>
            <a:r>
              <a:rPr lang="ru-RU" sz="2000" dirty="0" smtClean="0"/>
              <a:t> </a:t>
            </a:r>
            <a:r>
              <a:rPr lang="ru-RU" sz="2000" dirty="0" err="1" smtClean="0"/>
              <a:t>своїми</a:t>
            </a:r>
            <a:r>
              <a:rPr lang="ru-RU" sz="2000" dirty="0" smtClean="0"/>
              <a:t> силами (</a:t>
            </a:r>
            <a:r>
              <a:rPr lang="ru-RU" sz="2000" dirty="0" err="1" smtClean="0"/>
              <a:t>із</a:t>
            </a:r>
            <a:r>
              <a:rPr lang="ru-RU" sz="2000" dirty="0" smtClean="0"/>
              <a:t> </a:t>
            </a:r>
            <a:r>
              <a:rPr lang="ru-RU" sz="2000" dirty="0" err="1" smtClean="0"/>
              <a:t>допомогою</a:t>
            </a:r>
            <a:r>
              <a:rPr lang="ru-RU" sz="2000" dirty="0" smtClean="0"/>
              <a:t> </a:t>
            </a:r>
            <a:r>
              <a:rPr lang="ru-RU" sz="2000" dirty="0" err="1" smtClean="0"/>
              <a:t>близьких</a:t>
            </a:r>
            <a:r>
              <a:rPr lang="ru-RU" sz="2000" dirty="0" smtClean="0"/>
              <a:t>).</a:t>
            </a:r>
          </a:p>
          <a:p>
            <a:endParaRPr lang="ru-RU" sz="20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sz="2000" b="1" dirty="0" smtClean="0"/>
          </a:p>
          <a:p>
            <a:r>
              <a:rPr lang="ru-RU" sz="2000" b="1" dirty="0" err="1" smtClean="0"/>
              <a:t>Висновок</a:t>
            </a:r>
            <a:r>
              <a:rPr lang="ru-RU" sz="2000" b="1" dirty="0" smtClean="0"/>
              <a:t>.</a:t>
            </a:r>
            <a:r>
              <a:rPr lang="ru-RU" sz="2000" dirty="0" smtClean="0"/>
              <a:t> </a:t>
            </a:r>
            <a:r>
              <a:rPr lang="ru-RU" sz="2000" dirty="0" err="1" smtClean="0"/>
              <a:t>Зачіска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дівчини</a:t>
            </a:r>
            <a:r>
              <a:rPr lang="ru-RU" sz="2000" dirty="0" smtClean="0"/>
              <a:t> </a:t>
            </a:r>
            <a:r>
              <a:rPr lang="ru-RU" sz="2000" dirty="0" err="1" smtClean="0"/>
              <a:t>вийшла</a:t>
            </a:r>
            <a:r>
              <a:rPr lang="ru-RU" sz="2000" dirty="0" smtClean="0"/>
              <a:t> красивою, </a:t>
            </a:r>
            <a:r>
              <a:rPr lang="ru-RU" sz="2000" dirty="0" err="1" smtClean="0"/>
              <a:t>сучасною</a:t>
            </a:r>
            <a:r>
              <a:rPr lang="ru-RU" sz="2000" dirty="0" smtClean="0"/>
              <a:t>, модною. Вона </a:t>
            </a:r>
            <a:r>
              <a:rPr lang="ru-RU" sz="2000" dirty="0" err="1" smtClean="0"/>
              <a:t>демонструє</a:t>
            </a:r>
            <a:r>
              <a:rPr lang="ru-RU" sz="2000" dirty="0" smtClean="0"/>
              <a:t> красу </a:t>
            </a:r>
            <a:r>
              <a:rPr lang="ru-RU" sz="2000" dirty="0" err="1" smtClean="0"/>
              <a:t>волосся</a:t>
            </a:r>
            <a:r>
              <a:rPr lang="ru-RU" sz="2000" dirty="0" smtClean="0"/>
              <a:t>, </a:t>
            </a:r>
            <a:r>
              <a:rPr lang="ru-RU" sz="2000" dirty="0" err="1" smtClean="0"/>
              <a:t>гармоніює</a:t>
            </a:r>
            <a:r>
              <a:rPr lang="ru-RU" sz="2000" dirty="0" smtClean="0"/>
              <a:t> </a:t>
            </a:r>
            <a:r>
              <a:rPr lang="ru-RU" sz="2000" dirty="0" err="1" smtClean="0"/>
              <a:t>із</a:t>
            </a:r>
            <a:r>
              <a:rPr lang="ru-RU" sz="2000" dirty="0" smtClean="0"/>
              <a:t> </a:t>
            </a:r>
            <a:r>
              <a:rPr lang="ru-RU" sz="2000" dirty="0" err="1" smtClean="0"/>
              <a:t>сукнею</a:t>
            </a:r>
            <a:r>
              <a:rPr lang="ru-RU" sz="2000" dirty="0" smtClean="0"/>
              <a:t> та </a:t>
            </a:r>
            <a:r>
              <a:rPr lang="ru-RU" sz="2000" dirty="0" err="1" smtClean="0"/>
              <a:t>відповідає</a:t>
            </a:r>
            <a:r>
              <a:rPr lang="ru-RU" sz="2000" dirty="0" smtClean="0"/>
              <a:t> </a:t>
            </a:r>
            <a:r>
              <a:rPr lang="ru-RU" sz="2000" dirty="0" err="1" smtClean="0"/>
              <a:t>урочистій</a:t>
            </a:r>
            <a:r>
              <a:rPr lang="ru-RU" sz="2000" dirty="0" smtClean="0"/>
              <a:t> </a:t>
            </a:r>
            <a:r>
              <a:rPr lang="ru-RU" sz="2000" dirty="0" err="1" smtClean="0"/>
              <a:t>події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31746" name="Picture 2" descr="https://uahistory.co/pidruchniki/hodzicka-technology-10(11)-class-2019/hodzicka-technology-10(11)-class-2019.files/image17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6919562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 smtClean="0"/>
              <a:t>Обрана</a:t>
            </a:r>
            <a:r>
              <a:rPr lang="ru-RU" sz="2000" dirty="0" smtClean="0"/>
              <a:t> коротка стрижка (для </a:t>
            </a:r>
            <a:r>
              <a:rPr lang="ru-RU" sz="2000" dirty="0" err="1" smtClean="0"/>
              <a:t>хлопців</a:t>
            </a:r>
            <a:r>
              <a:rPr lang="ru-RU" sz="2000" dirty="0" smtClean="0"/>
              <a:t>) </a:t>
            </a:r>
            <a:r>
              <a:rPr lang="ru-RU" sz="2000" dirty="0" err="1" smtClean="0"/>
              <a:t>відповідає</a:t>
            </a:r>
            <a:r>
              <a:rPr lang="ru-RU" sz="2000" dirty="0" smtClean="0"/>
              <a:t> </a:t>
            </a:r>
            <a:r>
              <a:rPr lang="ru-RU" sz="2000" dirty="0" err="1" smtClean="0"/>
              <a:t>сучасним</a:t>
            </a:r>
            <a:r>
              <a:rPr lang="ru-RU" sz="2000" dirty="0" smtClean="0"/>
              <a:t> </a:t>
            </a:r>
            <a:r>
              <a:rPr lang="ru-RU" sz="2000" dirty="0" err="1" smtClean="0"/>
              <a:t>тенденціям</a:t>
            </a:r>
            <a:r>
              <a:rPr lang="ru-RU" sz="2000" dirty="0" smtClean="0"/>
              <a:t> </a:t>
            </a:r>
            <a:r>
              <a:rPr lang="ru-RU" sz="2000" dirty="0" err="1" smtClean="0"/>
              <a:t>моди</a:t>
            </a:r>
            <a:r>
              <a:rPr lang="ru-RU" sz="2000" dirty="0" smtClean="0"/>
              <a:t>, </a:t>
            </a:r>
            <a:r>
              <a:rPr lang="ru-RU" sz="2000" dirty="0" err="1" smtClean="0"/>
              <a:t>підкреслює</a:t>
            </a:r>
            <a:r>
              <a:rPr lang="ru-RU" sz="2000" dirty="0" smtClean="0"/>
              <a:t> </a:t>
            </a:r>
            <a:r>
              <a:rPr lang="ru-RU" sz="2000" dirty="0" err="1" smtClean="0"/>
              <a:t>їхню</a:t>
            </a:r>
            <a:r>
              <a:rPr lang="ru-RU" sz="2000" dirty="0" smtClean="0"/>
              <a:t> </a:t>
            </a:r>
            <a:r>
              <a:rPr lang="ru-RU" sz="2000" dirty="0" err="1" smtClean="0"/>
              <a:t>індивідуальність</a:t>
            </a:r>
            <a:r>
              <a:rPr lang="ru-RU" sz="2000" dirty="0" smtClean="0"/>
              <a:t>, тому </a:t>
            </a:r>
            <a:r>
              <a:rPr lang="ru-RU" sz="2000" dirty="0" err="1" smtClean="0"/>
              <a:t>ця</a:t>
            </a:r>
            <a:r>
              <a:rPr lang="ru-RU" sz="2000" dirty="0" smtClean="0"/>
              <a:t> </a:t>
            </a:r>
            <a:r>
              <a:rPr lang="ru-RU" sz="2000" dirty="0" err="1" smtClean="0"/>
              <a:t>зачіска</a:t>
            </a:r>
            <a:r>
              <a:rPr lang="ru-RU" sz="2000" dirty="0" smtClean="0"/>
              <a:t> </a:t>
            </a:r>
            <a:r>
              <a:rPr lang="ru-RU" sz="2000" dirty="0" err="1" smtClean="0"/>
              <a:t>є</a:t>
            </a:r>
            <a:r>
              <a:rPr lang="ru-RU" sz="2000" dirty="0" smtClean="0"/>
              <a:t> гарною </a:t>
            </a:r>
            <a:r>
              <a:rPr lang="ru-RU" sz="2000" dirty="0" err="1" smtClean="0"/>
              <a:t>пропозицією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хлопців</a:t>
            </a:r>
            <a:r>
              <a:rPr lang="ru-RU" sz="2000" dirty="0" smtClean="0"/>
              <a:t> </a:t>
            </a:r>
            <a:r>
              <a:rPr lang="ru-RU" sz="2000" dirty="0" err="1" smtClean="0"/>
              <a:t>із</a:t>
            </a:r>
            <a:r>
              <a:rPr lang="ru-RU" sz="2000" dirty="0" smtClean="0"/>
              <a:t> коротким </a:t>
            </a:r>
            <a:r>
              <a:rPr lang="ru-RU" sz="2000" dirty="0" err="1" smtClean="0"/>
              <a:t>волоссям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32770" name="Picture 2" descr="https://uahistory.co/pidruchniki/hodzicka-technology-10(11)-class-2019/hodzicka-technology-10(11)-class-2019.files/image16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5072074"/>
            <a:ext cx="1700223" cy="1000132"/>
          </a:xfrm>
          <a:prstGeom prst="rect">
            <a:avLst/>
          </a:prstGeom>
          <a:noFill/>
        </p:spPr>
      </p:pic>
      <p:sp>
        <p:nvSpPr>
          <p:cNvPr id="32772" name="AutoShape 4" descr="Картинки по запросу зачіски для хлопців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2774" name="Picture 6" descr="Модні чоловічі стрижки 2021-2022: тенденції, ідеї, фот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3286124"/>
            <a:ext cx="2376785" cy="2884069"/>
          </a:xfrm>
          <a:prstGeom prst="rect">
            <a:avLst/>
          </a:prstGeom>
          <a:noFill/>
        </p:spPr>
      </p:pic>
      <p:pic>
        <p:nvPicPr>
          <p:cNvPr id="32776" name="Picture 8" descr="Мужские стрижки 2022 🔥 [100+ фото]: самые модные, стильные и популярные  прически для парней"/>
          <p:cNvPicPr>
            <a:picLocks noChangeAspect="1" noChangeArrowheads="1"/>
          </p:cNvPicPr>
          <p:nvPr/>
        </p:nvPicPr>
        <p:blipFill>
          <a:blip r:embed="rId4"/>
          <a:srcRect r="11841"/>
          <a:stretch>
            <a:fillRect/>
          </a:stretch>
        </p:blipFill>
        <p:spPr bwMode="auto">
          <a:xfrm>
            <a:off x="642910" y="3571876"/>
            <a:ext cx="2500330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000" dirty="0" smtClean="0"/>
              <a:t>Виконати  макіяж та зачіску (при потребі скористатися допомогою близьких.</a:t>
            </a:r>
          </a:p>
          <a:p>
            <a:endParaRPr lang="uk-UA" dirty="0" smtClean="0"/>
          </a:p>
          <a:p>
            <a:r>
              <a:rPr lang="uk-UA" dirty="0" smtClean="0"/>
              <a:t> </a:t>
            </a:r>
            <a:r>
              <a:rPr lang="uk-UA" sz="1800" b="1" dirty="0" smtClean="0"/>
              <a:t>Зворотній зв’язок: </a:t>
            </a:r>
            <a:endParaRPr lang="ru-RU" sz="1800" dirty="0" smtClean="0"/>
          </a:p>
          <a:p>
            <a:r>
              <a:rPr lang="uk-UA" sz="1800" dirty="0" smtClean="0"/>
              <a:t> освітня платформа</a:t>
            </a:r>
            <a:r>
              <a:rPr lang="uk-UA" sz="1800" b="1" dirty="0" smtClean="0"/>
              <a:t> </a:t>
            </a:r>
            <a:r>
              <a:rPr lang="ru-RU" sz="1800" b="1" dirty="0" err="1" smtClean="0"/>
              <a:t>Human</a:t>
            </a:r>
            <a:r>
              <a:rPr lang="ru-RU" sz="1800" b="1" dirty="0" smtClean="0"/>
              <a:t> </a:t>
            </a:r>
            <a:r>
              <a:rPr lang="uk-UA" sz="1800" dirty="0" smtClean="0"/>
              <a:t>або  </a:t>
            </a:r>
            <a:r>
              <a:rPr lang="uk-UA" sz="1800" dirty="0" err="1" smtClean="0"/>
              <a:t>ел</a:t>
            </a:r>
            <a:r>
              <a:rPr lang="uk-UA" sz="1800" dirty="0" smtClean="0"/>
              <a:t>. пошта </a:t>
            </a:r>
            <a:r>
              <a:rPr lang="uk-UA" sz="1800" u="sng" dirty="0" smtClean="0">
                <a:hlinkClick r:id="rId2"/>
              </a:rPr>
              <a:t>valentinakapusta55@</a:t>
            </a:r>
            <a:r>
              <a:rPr lang="uk-UA" sz="1800" u="sng" dirty="0" err="1" smtClean="0">
                <a:hlinkClick r:id="rId2"/>
              </a:rPr>
              <a:t>gmail.com</a:t>
            </a:r>
            <a:endParaRPr lang="ru-RU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</TotalTime>
  <Words>212</Words>
  <PresentationFormat>Экран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Городская</vt:lpstr>
      <vt:lpstr>Технологічний етап.  Виконання робіт відповідно до обраних технік та технологій</vt:lpstr>
      <vt:lpstr>Тема уроку:</vt:lpstr>
      <vt:lpstr>Виконання макіяжу </vt:lpstr>
      <vt:lpstr>Слайд 4</vt:lpstr>
      <vt:lpstr>Виконання зачіски</vt:lpstr>
      <vt:lpstr>Слайд 6</vt:lpstr>
      <vt:lpstr>Слайд 7</vt:lpstr>
      <vt:lpstr>Слайд 8</vt:lpstr>
      <vt:lpstr>Домашнє завдання.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Технологічний етап.  Виконання робіт відповідно до обраних технік та технологій</dc:title>
  <dc:creator>Валентина Капуста</dc:creator>
  <cp:lastModifiedBy>Валентина Капуста</cp:lastModifiedBy>
  <cp:revision>11</cp:revision>
  <dcterms:created xsi:type="dcterms:W3CDTF">2022-05-25T20:46:23Z</dcterms:created>
  <dcterms:modified xsi:type="dcterms:W3CDTF">2022-05-25T21:56:02Z</dcterms:modified>
</cp:coreProperties>
</file>