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E101-4B06-4505-9BFF-0FFE85D717B6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8A37-D693-4186-8CEB-65F553C0E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72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E101-4B06-4505-9BFF-0FFE85D717B6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8A37-D693-4186-8CEB-65F553C0E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11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E101-4B06-4505-9BFF-0FFE85D717B6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8A37-D693-4186-8CEB-65F553C0E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15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E101-4B06-4505-9BFF-0FFE85D717B6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8A37-D693-4186-8CEB-65F553C0E1C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2497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E101-4B06-4505-9BFF-0FFE85D717B6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8A37-D693-4186-8CEB-65F553C0E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730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E101-4B06-4505-9BFF-0FFE85D717B6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8A37-D693-4186-8CEB-65F553C0E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814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E101-4B06-4505-9BFF-0FFE85D717B6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8A37-D693-4186-8CEB-65F553C0E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359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E101-4B06-4505-9BFF-0FFE85D717B6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8A37-D693-4186-8CEB-65F553C0E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680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E101-4B06-4505-9BFF-0FFE85D717B6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8A37-D693-4186-8CEB-65F553C0E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12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E101-4B06-4505-9BFF-0FFE85D717B6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8A37-D693-4186-8CEB-65F553C0E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867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E101-4B06-4505-9BFF-0FFE85D717B6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8A37-D693-4186-8CEB-65F553C0E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69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E101-4B06-4505-9BFF-0FFE85D717B6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8A37-D693-4186-8CEB-65F553C0E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20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E101-4B06-4505-9BFF-0FFE85D717B6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8A37-D693-4186-8CEB-65F553C0E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9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E101-4B06-4505-9BFF-0FFE85D717B6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8A37-D693-4186-8CEB-65F553C0E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76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E101-4B06-4505-9BFF-0FFE85D717B6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8A37-D693-4186-8CEB-65F553C0E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06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E101-4B06-4505-9BFF-0FFE85D717B6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8A37-D693-4186-8CEB-65F553C0E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59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E101-4B06-4505-9BFF-0FFE85D717B6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8A37-D693-4186-8CEB-65F553C0E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4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1DE101-4B06-4505-9BFF-0FFE85D717B6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A8A37-D693-4186-8CEB-65F553C0E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880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zhannaandreeva95@ukr.n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5077" y="2343472"/>
            <a:ext cx="10141299" cy="2446774"/>
          </a:xfrm>
        </p:spPr>
        <p:txBody>
          <a:bodyPr>
            <a:normAutofit fontScale="90000"/>
          </a:bodyPr>
          <a:lstStyle/>
          <a:p>
            <a:pPr algn="r"/>
            <a:r>
              <a:rPr lang="ru-RU" sz="4800" b="1" dirty="0" err="1">
                <a:solidFill>
                  <a:schemeClr val="accent1"/>
                </a:solidFill>
              </a:rPr>
              <a:t>Малюнок</a:t>
            </a:r>
            <a:r>
              <a:rPr lang="ru-RU" sz="4800" b="1" dirty="0">
                <a:solidFill>
                  <a:schemeClr val="accent1"/>
                </a:solidFill>
              </a:rPr>
              <a:t> за </a:t>
            </a:r>
            <a:br>
              <a:rPr lang="ru-RU" sz="4800" b="1" dirty="0">
                <a:solidFill>
                  <a:schemeClr val="accent1"/>
                </a:solidFill>
              </a:rPr>
            </a:br>
            <a:r>
              <a:rPr lang="ru-RU" sz="4800" b="1" dirty="0" err="1">
                <a:solidFill>
                  <a:schemeClr val="accent1"/>
                </a:solidFill>
              </a:rPr>
              <a:t>власним</a:t>
            </a:r>
            <a:r>
              <a:rPr lang="ru-RU" sz="4800" b="1" dirty="0">
                <a:solidFill>
                  <a:schemeClr val="accent1"/>
                </a:solidFill>
              </a:rPr>
              <a:t> </a:t>
            </a:r>
            <a:r>
              <a:rPr lang="ru-RU" sz="4800" b="1" dirty="0" err="1">
                <a:solidFill>
                  <a:schemeClr val="accent1"/>
                </a:solidFill>
              </a:rPr>
              <a:t>задумом</a:t>
            </a:r>
            <a:r>
              <a:rPr lang="ru-RU" sz="4800" b="1" dirty="0">
                <a:solidFill>
                  <a:schemeClr val="accent1"/>
                </a:solidFill>
              </a:rPr>
              <a:t>.</a:t>
            </a:r>
            <a:br>
              <a:rPr lang="ru-RU" sz="4800" b="1" dirty="0">
                <a:solidFill>
                  <a:schemeClr val="accent1"/>
                </a:solidFill>
              </a:rPr>
            </a:br>
            <a:r>
              <a:rPr lang="ru-RU" sz="4800" b="1" dirty="0">
                <a:solidFill>
                  <a:schemeClr val="accent1"/>
                </a:solidFill>
              </a:rPr>
              <a:t> </a:t>
            </a:r>
            <a:r>
              <a:rPr lang="ru-RU" sz="4800" b="1" dirty="0" err="1">
                <a:solidFill>
                  <a:schemeClr val="accent1"/>
                </a:solidFill>
              </a:rPr>
              <a:t>Пам</a:t>
            </a:r>
            <a:r>
              <a:rPr lang="en-US" sz="4800" b="1" dirty="0">
                <a:solidFill>
                  <a:schemeClr val="accent1"/>
                </a:solidFill>
              </a:rPr>
              <a:t>’</a:t>
            </a:r>
            <a:r>
              <a:rPr lang="ru-RU" sz="4800" b="1" dirty="0" err="1">
                <a:solidFill>
                  <a:schemeClr val="accent1"/>
                </a:solidFill>
              </a:rPr>
              <a:t>ятні</a:t>
            </a:r>
            <a:r>
              <a:rPr lang="ru-RU" sz="4800" b="1" dirty="0">
                <a:solidFill>
                  <a:schemeClr val="accent1"/>
                </a:solidFill>
              </a:rPr>
              <a:t> </a:t>
            </a:r>
            <a:r>
              <a:rPr lang="ru-RU" sz="4800" b="1" dirty="0" err="1">
                <a:solidFill>
                  <a:schemeClr val="accent1"/>
                </a:solidFill>
              </a:rPr>
              <a:t>події</a:t>
            </a:r>
            <a:r>
              <a:rPr lang="ru-RU" sz="4800" b="1" dirty="0">
                <a:solidFill>
                  <a:schemeClr val="accent1"/>
                </a:solidFill>
              </a:rPr>
              <a:t>. </a:t>
            </a:r>
            <a:br>
              <a:rPr lang="ru-RU" sz="4800" b="1" dirty="0">
                <a:solidFill>
                  <a:schemeClr val="accent1"/>
                </a:solidFill>
              </a:rPr>
            </a:br>
            <a:r>
              <a:rPr lang="ru-RU" sz="4800" b="1" dirty="0" err="1">
                <a:solidFill>
                  <a:schemeClr val="accent1"/>
                </a:solidFill>
              </a:rPr>
              <a:t>Літні</a:t>
            </a:r>
            <a:r>
              <a:rPr lang="ru-RU" sz="4800" b="1" dirty="0">
                <a:solidFill>
                  <a:schemeClr val="accent1"/>
                </a:solidFill>
              </a:rPr>
              <a:t> </a:t>
            </a:r>
            <a:r>
              <a:rPr lang="ru-RU" sz="4800" b="1" dirty="0" err="1">
                <a:solidFill>
                  <a:schemeClr val="accent1"/>
                </a:solidFill>
              </a:rPr>
              <a:t>канікули</a:t>
            </a:r>
            <a:r>
              <a:rPr lang="ru-RU" sz="4800" b="1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5225143"/>
            <a:ext cx="9483318" cy="1028700"/>
          </a:xfrm>
        </p:spPr>
        <p:txBody>
          <a:bodyPr>
            <a:normAutofit/>
          </a:bodyPr>
          <a:lstStyle/>
          <a:p>
            <a:pPr algn="r"/>
            <a:r>
              <a:rPr lang="uk-UA" sz="2400" b="1" dirty="0">
                <a:solidFill>
                  <a:schemeClr val="accent2"/>
                </a:solidFill>
              </a:rPr>
              <a:t>Урок образотворчого мистецтва в 6 класі</a:t>
            </a:r>
          </a:p>
          <a:p>
            <a:pPr algn="r"/>
            <a:r>
              <a:rPr lang="uk-UA" sz="2400" b="1" dirty="0">
                <a:solidFill>
                  <a:schemeClr val="accent2"/>
                </a:solidFill>
              </a:rPr>
              <a:t>Вчитель: Андрєєва Ж.В.</a:t>
            </a:r>
            <a:r>
              <a:rPr lang="uk-UA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ru-RU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42" y="1204264"/>
            <a:ext cx="5318845" cy="36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31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42857-6432-D649-A00B-62A76202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5213" y="933622"/>
            <a:ext cx="7521575" cy="549275"/>
          </a:xfrm>
        </p:spPr>
        <p:txBody>
          <a:bodyPr/>
          <a:lstStyle/>
          <a:p>
            <a:r>
              <a:rPr lang="ru-UA" sz="3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Зворотній зв</a:t>
            </a:r>
            <a:r>
              <a:rPr lang="en-US" sz="3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’</a:t>
            </a:r>
            <a:r>
              <a:rPr lang="ru-RU" sz="36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язок</a:t>
            </a:r>
            <a:r>
              <a:rPr lang="ru-RU" sz="3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:</a:t>
            </a:r>
            <a:endParaRPr lang="ru-UA" sz="36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CFB75B-5222-5C4F-9681-1BB896A89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4841" y="2208190"/>
            <a:ext cx="7521575" cy="3579812"/>
          </a:xfrm>
        </p:spPr>
        <p:txBody>
          <a:bodyPr/>
          <a:lstStyle/>
          <a:p>
            <a:pPr marL="571500">
              <a:buAutoNum type="arabicPeriod"/>
            </a:pPr>
            <a:r>
              <a:rPr lang="en-US" sz="3200" dirty="0">
                <a:latin typeface="Century Gothic" panose="020B0502020202020204" pitchFamily="34" charset="0"/>
              </a:rPr>
              <a:t>Human</a:t>
            </a:r>
          </a:p>
          <a:p>
            <a:pPr marL="571500">
              <a:buAutoNum type="arabicPeriod"/>
            </a:pPr>
            <a:r>
              <a:rPr lang="ru-RU" sz="3200" dirty="0">
                <a:latin typeface="Century Gothic" panose="020B0502020202020204" pitchFamily="34" charset="0"/>
              </a:rPr>
              <a:t>е</a:t>
            </a:r>
            <a:r>
              <a:rPr lang="en-US" sz="3200" dirty="0">
                <a:latin typeface="Century Gothic" panose="020B0502020202020204" pitchFamily="34" charset="0"/>
              </a:rPr>
              <a:t>-mail </a:t>
            </a:r>
            <a:r>
              <a:rPr lang="en-US" sz="3200" dirty="0">
                <a:latin typeface="Century Gothic" panose="020B0502020202020204" pitchFamily="34" charset="0"/>
                <a:hlinkClick r:id="rId2"/>
              </a:rPr>
              <a:t>zhannaandreeva95@ukr.net</a:t>
            </a:r>
            <a:endParaRPr lang="en-US" sz="3200" dirty="0">
              <a:latin typeface="Century Gothic" panose="020B0502020202020204" pitchFamily="34" charset="0"/>
            </a:endParaRPr>
          </a:p>
          <a:p>
            <a:pPr marL="571500">
              <a:buAutoNum type="arabicPeriod"/>
            </a:pPr>
            <a:r>
              <a:rPr lang="en-US" sz="3200" dirty="0">
                <a:latin typeface="Century Gothic" panose="020B0502020202020204" pitchFamily="34" charset="0"/>
              </a:rPr>
              <a:t>Viber</a:t>
            </a:r>
            <a:r>
              <a:rPr lang="ru-RU" sz="3200" dirty="0">
                <a:latin typeface="Century Gothic" panose="020B0502020202020204" pitchFamily="34" charset="0"/>
              </a:rPr>
              <a:t>: 0984971546</a:t>
            </a:r>
            <a:endParaRPr lang="ru-UA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93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69"/>
          <a:stretch/>
        </p:blipFill>
        <p:spPr>
          <a:xfrm>
            <a:off x="716940" y="2634638"/>
            <a:ext cx="10365396" cy="31155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5462" y="404446"/>
            <a:ext cx="105683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>
                <a:solidFill>
                  <a:schemeClr val="accent1"/>
                </a:solidFill>
              </a:rPr>
              <a:t>Нагадаємо, що ми вивчали </a:t>
            </a:r>
          </a:p>
          <a:p>
            <a:r>
              <a:rPr lang="uk-UA" sz="4400" b="1" dirty="0">
                <a:solidFill>
                  <a:schemeClr val="accent1"/>
                </a:solidFill>
              </a:rPr>
              <a:t>на попередніх </a:t>
            </a:r>
            <a:r>
              <a:rPr lang="uk-UA" sz="4400" b="1" dirty="0" err="1">
                <a:solidFill>
                  <a:schemeClr val="accent1"/>
                </a:solidFill>
              </a:rPr>
              <a:t>уроках</a:t>
            </a:r>
            <a:r>
              <a:rPr lang="uk-UA" sz="4400" b="1" dirty="0">
                <a:solidFill>
                  <a:schemeClr val="accent1"/>
                </a:solidFill>
              </a:rPr>
              <a:t>…</a:t>
            </a:r>
            <a:endParaRPr lang="ru-RU" sz="4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23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647" y="0"/>
            <a:ext cx="96913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8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4785" y="562708"/>
            <a:ext cx="576775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dirty="0"/>
              <a:t>Як невдаха виступав</a:t>
            </a:r>
          </a:p>
          <a:p>
            <a:endParaRPr lang="uk-UA" sz="2400" dirty="0"/>
          </a:p>
          <a:p>
            <a:r>
              <a:rPr lang="uk-UA" sz="2400" dirty="0"/>
              <a:t>- От я вчора виступав!</a:t>
            </a:r>
          </a:p>
          <a:p>
            <a:r>
              <a:rPr lang="uk-UA" sz="2400" dirty="0"/>
              <a:t>Ви б почули, як співав!</a:t>
            </a:r>
          </a:p>
          <a:p>
            <a:r>
              <a:rPr lang="uk-UA" sz="2400" dirty="0"/>
              <a:t>Хоч немає слуху, Я горлав, що духу:</a:t>
            </a:r>
          </a:p>
          <a:p>
            <a:r>
              <a:rPr lang="uk-UA" sz="2400" dirty="0"/>
              <a:t>-  До-ре-мі-фа-соль-ля-сі!</a:t>
            </a:r>
          </a:p>
          <a:p>
            <a:r>
              <a:rPr lang="uk-UA" sz="2400" dirty="0"/>
              <a:t>Голос мій почули всі!</a:t>
            </a:r>
          </a:p>
          <a:p>
            <a:r>
              <a:rPr lang="uk-UA" sz="2400" dirty="0"/>
              <a:t>А скінчив- що сталось!-</a:t>
            </a:r>
          </a:p>
          <a:p>
            <a:r>
              <a:rPr lang="uk-UA" sz="2400" dirty="0"/>
              <a:t>З місць усі зірвались,</a:t>
            </a:r>
          </a:p>
          <a:p>
            <a:r>
              <a:rPr lang="uk-UA" sz="2400" dirty="0"/>
              <a:t>Сцену ледь не рознесли, </a:t>
            </a:r>
          </a:p>
          <a:p>
            <a:r>
              <a:rPr lang="uk-UA" sz="2400" dirty="0"/>
              <a:t>А мене вхопили-</a:t>
            </a:r>
          </a:p>
          <a:p>
            <a:r>
              <a:rPr lang="uk-UA" sz="2400" dirty="0"/>
              <a:t>Аж на вулицю несли</a:t>
            </a:r>
          </a:p>
          <a:p>
            <a:r>
              <a:rPr lang="uk-UA" sz="2400" dirty="0"/>
              <a:t>І вже там… набили! </a:t>
            </a:r>
          </a:p>
          <a:p>
            <a:r>
              <a:rPr lang="uk-UA" sz="2400" dirty="0"/>
              <a:t>                                          Г. Бойко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892" y="1158098"/>
            <a:ext cx="5039015" cy="485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66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59" r="26097"/>
          <a:stretch/>
        </p:blipFill>
        <p:spPr>
          <a:xfrm>
            <a:off x="464556" y="2690446"/>
            <a:ext cx="7852967" cy="33938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9615" y="492369"/>
            <a:ext cx="78779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Про які пам'ятні події розповідають малюнки? Який настрій відтворили діти у своїх тематичних картинах? Які художні засоби використали? 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523" y="949569"/>
            <a:ext cx="3518226" cy="513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7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2369" y="369277"/>
            <a:ext cx="1099038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800" b="1" dirty="0">
                <a:solidFill>
                  <a:schemeClr val="accent1"/>
                </a:solidFill>
              </a:rPr>
              <a:t>Творча робота</a:t>
            </a:r>
          </a:p>
          <a:p>
            <a:r>
              <a:rPr lang="uk-UA" sz="2800" dirty="0"/>
              <a:t> </a:t>
            </a:r>
            <a:r>
              <a:rPr lang="uk-UA" sz="2400" dirty="0"/>
              <a:t>Пригадай якусь пам'ятну подію зі свого життя і створи тематичну композицію.</a:t>
            </a:r>
          </a:p>
          <a:p>
            <a:r>
              <a:rPr lang="uk-UA" sz="2400" dirty="0"/>
              <a:t>Для створення тематичного сюжету художник має знати певні правила. 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29" y="2831123"/>
            <a:ext cx="10041063" cy="371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23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23" y="2103193"/>
            <a:ext cx="6216069" cy="432105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615" y="526555"/>
            <a:ext cx="4063878" cy="58976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2001" y="328246"/>
            <a:ext cx="5943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uk-UA" sz="4800" b="1" dirty="0">
                <a:solidFill>
                  <a:schemeClr val="accent1"/>
                </a:solidFill>
              </a:rPr>
              <a:t>Творча робота</a:t>
            </a:r>
          </a:p>
        </p:txBody>
      </p:sp>
    </p:spTree>
    <p:extLst>
      <p:ext uri="{BB962C8B-B14F-4D97-AF65-F5344CB8AC3E}">
        <p14:creationId xmlns:p14="http://schemas.microsoft.com/office/powerpoint/2010/main" val="350306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22" y="1963614"/>
            <a:ext cx="6428512" cy="441960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830" y="756334"/>
            <a:ext cx="4222801" cy="56268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5122" y="597877"/>
            <a:ext cx="6428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uk-UA" sz="4800" b="1" dirty="0">
                <a:solidFill>
                  <a:schemeClr val="accent1"/>
                </a:solidFill>
              </a:rPr>
              <a:t>Творча робота</a:t>
            </a:r>
          </a:p>
        </p:txBody>
      </p:sp>
    </p:spTree>
    <p:extLst>
      <p:ext uri="{BB962C8B-B14F-4D97-AF65-F5344CB8AC3E}">
        <p14:creationId xmlns:p14="http://schemas.microsoft.com/office/powerpoint/2010/main" val="3275512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07" y="1738495"/>
            <a:ext cx="6096001" cy="457438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91"/>
          <a:stretch/>
        </p:blipFill>
        <p:spPr>
          <a:xfrm>
            <a:off x="6682154" y="1738495"/>
            <a:ext cx="5310531" cy="45743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5123" y="422031"/>
            <a:ext cx="7737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uk-UA" sz="4800" b="1" dirty="0">
                <a:solidFill>
                  <a:schemeClr val="accent1"/>
                </a:solidFill>
              </a:rPr>
              <a:t>Творча робота</a:t>
            </a:r>
          </a:p>
        </p:txBody>
      </p:sp>
    </p:spTree>
    <p:extLst>
      <p:ext uri="{BB962C8B-B14F-4D97-AF65-F5344CB8AC3E}">
        <p14:creationId xmlns:p14="http://schemas.microsoft.com/office/powerpoint/2010/main" val="3919527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181</TotalTime>
  <Words>173</Words>
  <Application>Microsoft Macintosh PowerPoint</Application>
  <PresentationFormat>Широкоэкранный</PresentationFormat>
  <Paragraphs>30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Ион</vt:lpstr>
      <vt:lpstr>Малюнок за  власним задумом.  Пам’ятні події.  Літні канікули.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Зворотній зв’язок: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Малюнок за власним задумом. Пам’ятні події. Літні канікули.</dc:title>
  <dc:creator>Пользователь</dc:creator>
  <cp:lastModifiedBy>zhannaandre95@gmail.com</cp:lastModifiedBy>
  <cp:revision>12</cp:revision>
  <dcterms:created xsi:type="dcterms:W3CDTF">2020-05-16T15:31:27Z</dcterms:created>
  <dcterms:modified xsi:type="dcterms:W3CDTF">2022-05-16T07:40:43Z</dcterms:modified>
</cp:coreProperties>
</file>