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81" r:id="rId9"/>
    <p:sldId id="274" r:id="rId10"/>
    <p:sldId id="282" r:id="rId11"/>
    <p:sldId id="283" r:id="rId12"/>
    <p:sldId id="284" r:id="rId13"/>
    <p:sldId id="298" r:id="rId14"/>
    <p:sldId id="285" r:id="rId15"/>
    <p:sldId id="286" r:id="rId16"/>
    <p:sldId id="287" r:id="rId17"/>
    <p:sldId id="297" r:id="rId18"/>
    <p:sldId id="288" r:id="rId19"/>
    <p:sldId id="289" r:id="rId20"/>
    <p:sldId id="290" r:id="rId21"/>
    <p:sldId id="278" r:id="rId22"/>
    <p:sldId id="347" r:id="rId23"/>
    <p:sldId id="348" r:id="rId24"/>
    <p:sldId id="349" r:id="rId25"/>
    <p:sldId id="350" r:id="rId26"/>
    <p:sldId id="351" r:id="rId27"/>
    <p:sldId id="291" r:id="rId28"/>
    <p:sldId id="293" r:id="rId29"/>
    <p:sldId id="296" r:id="rId30"/>
    <p:sldId id="292" r:id="rId31"/>
    <p:sldId id="294" r:id="rId32"/>
    <p:sldId id="345" r:id="rId33"/>
    <p:sldId id="34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322749"/>
            <a:ext cx="77829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800" b="1" dirty="0">
                <a:solidFill>
                  <a:srgbClr val="2F3242"/>
                </a:solidFill>
              </a:rPr>
              <a:t>Мій рідний край </a:t>
            </a:r>
            <a:endParaRPr lang="ru-RU" sz="8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¿ÑÐ¸ÑÐ¾Ð´Ð° ÑÐºÑÐ°Ð¸Ð½Ð¸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872" y="165201"/>
            <a:ext cx="5613418" cy="31575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Цікаво знати.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78062" y="1120462"/>
            <a:ext cx="7083381" cy="559286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Назви</a:t>
            </a:r>
            <a:r>
              <a:rPr lang="ru-RU" sz="3200" b="1" dirty="0"/>
              <a:t> </a:t>
            </a:r>
            <a:r>
              <a:rPr lang="ru-RU" sz="3200" b="1" dirty="0" err="1"/>
              <a:t>міст</a:t>
            </a:r>
            <a:r>
              <a:rPr lang="ru-RU" sz="3200" b="1" dirty="0"/>
              <a:t> і </a:t>
            </a:r>
            <a:r>
              <a:rPr lang="ru-RU" sz="3200" b="1" dirty="0" err="1"/>
              <a:t>сіл</a:t>
            </a:r>
            <a:r>
              <a:rPr lang="ru-RU" sz="3200" b="1" dirty="0"/>
              <a:t> </a:t>
            </a:r>
            <a:r>
              <a:rPr lang="ru-RU" sz="3200" b="1" dirty="0" err="1"/>
              <a:t>мають</a:t>
            </a:r>
            <a:r>
              <a:rPr lang="ru-RU" sz="3200" b="1" dirty="0"/>
              <a:t> свою </a:t>
            </a:r>
            <a:r>
              <a:rPr lang="ru-RU" sz="3200" b="1" dirty="0" err="1"/>
              <a:t>історію</a:t>
            </a:r>
            <a:r>
              <a:rPr lang="ru-RU" sz="3200" b="1" dirty="0"/>
              <a:t>. </a:t>
            </a:r>
            <a:r>
              <a:rPr lang="ru-RU" sz="3200" b="1" dirty="0" err="1"/>
              <a:t>Деякі</a:t>
            </a:r>
            <a:r>
              <a:rPr lang="ru-RU" sz="3200" b="1" dirty="0"/>
              <a:t> </a:t>
            </a:r>
            <a:r>
              <a:rPr lang="ru-RU" sz="3200" b="1" dirty="0" err="1"/>
              <a:t>назви</a:t>
            </a:r>
            <a:r>
              <a:rPr lang="ru-RU" sz="3200" b="1" dirty="0"/>
              <a:t> </a:t>
            </a:r>
            <a:r>
              <a:rPr lang="ru-RU" sz="3200" b="1" dirty="0" err="1"/>
              <a:t>існують</a:t>
            </a:r>
            <a:r>
              <a:rPr lang="ru-RU" sz="3200" b="1" dirty="0"/>
              <a:t> </a:t>
            </a:r>
            <a:r>
              <a:rPr lang="ru-RU" sz="3200" b="1" dirty="0" err="1"/>
              <a:t>багато</a:t>
            </a:r>
            <a:r>
              <a:rPr lang="ru-RU" sz="3200" b="1" dirty="0"/>
              <a:t> </a:t>
            </a:r>
            <a:r>
              <a:rPr lang="ru-RU" sz="3200" b="1" dirty="0" err="1"/>
              <a:t>років</a:t>
            </a:r>
            <a:r>
              <a:rPr lang="ru-RU" sz="3200" b="1" dirty="0"/>
              <a:t>, а </a:t>
            </a:r>
            <a:r>
              <a:rPr lang="ru-RU" sz="3200" b="1" dirty="0" err="1"/>
              <a:t>деякі</a:t>
            </a:r>
            <a:r>
              <a:rPr lang="ru-RU" sz="3200" b="1" dirty="0"/>
              <a:t> — </a:t>
            </a:r>
            <a:r>
              <a:rPr lang="ru-RU" sz="3200" b="1" dirty="0" err="1"/>
              <a:t>сучасні</a:t>
            </a:r>
            <a:r>
              <a:rPr lang="ru-RU" sz="3200" b="1" dirty="0"/>
              <a:t>. </a:t>
            </a:r>
            <a:r>
              <a:rPr lang="ru-RU" sz="3200" b="1" dirty="0" err="1"/>
              <a:t>Наприклад</a:t>
            </a:r>
            <a:r>
              <a:rPr lang="ru-RU" sz="3200" b="1" dirty="0"/>
              <a:t>, </a:t>
            </a:r>
            <a:r>
              <a:rPr lang="ru-RU" sz="3200" b="1" dirty="0" err="1"/>
              <a:t>Київ</a:t>
            </a:r>
            <a:r>
              <a:rPr lang="ru-RU" sz="3200" b="1" dirty="0"/>
              <a:t> названо на честь одного з </a:t>
            </a:r>
            <a:r>
              <a:rPr lang="ru-RU" sz="3200" b="1" dirty="0" err="1"/>
              <a:t>братів</a:t>
            </a:r>
            <a:r>
              <a:rPr lang="ru-RU" sz="3200" b="1" dirty="0"/>
              <a:t> — </a:t>
            </a:r>
            <a:r>
              <a:rPr lang="ru-RU" sz="3200" b="1" dirty="0" err="1"/>
              <a:t>засновників</a:t>
            </a:r>
            <a:r>
              <a:rPr lang="ru-RU" sz="3200" b="1" dirty="0"/>
              <a:t> </a:t>
            </a:r>
            <a:r>
              <a:rPr lang="ru-RU" sz="3200" b="1" dirty="0" err="1"/>
              <a:t>міста</a:t>
            </a:r>
            <a:r>
              <a:rPr lang="ru-RU" sz="3200" b="1" dirty="0"/>
              <a:t> Кия. </a:t>
            </a:r>
            <a:r>
              <a:rPr lang="ru-RU" sz="3200" b="1" dirty="0" err="1"/>
              <a:t>Львів</a:t>
            </a:r>
            <a:r>
              <a:rPr lang="ru-RU" sz="3200" b="1" dirty="0"/>
              <a:t> — на честь Лева — </a:t>
            </a:r>
            <a:r>
              <a:rPr lang="ru-RU" sz="3200" b="1" dirty="0" err="1"/>
              <a:t>сина</a:t>
            </a:r>
            <a:r>
              <a:rPr lang="ru-RU" sz="3200" b="1" dirty="0"/>
              <a:t> </a:t>
            </a:r>
            <a:r>
              <a:rPr lang="ru-RU" sz="3200" b="1" dirty="0" err="1"/>
              <a:t>засновника</a:t>
            </a:r>
            <a:r>
              <a:rPr lang="ru-RU" sz="3200" b="1" dirty="0"/>
              <a:t> </a:t>
            </a:r>
            <a:r>
              <a:rPr lang="ru-RU" sz="3200" b="1" dirty="0" err="1"/>
              <a:t>міста</a:t>
            </a:r>
            <a:r>
              <a:rPr lang="ru-RU" sz="3200" b="1" dirty="0"/>
              <a:t> князя Данила </a:t>
            </a:r>
            <a:r>
              <a:rPr lang="ru-RU" sz="3200" b="1" dirty="0" err="1"/>
              <a:t>Галицького</a:t>
            </a:r>
            <a:r>
              <a:rPr lang="ru-RU" sz="3200" b="1" dirty="0"/>
              <a:t>. </a:t>
            </a:r>
            <a:r>
              <a:rPr lang="ru-RU" sz="3200" b="1" dirty="0" err="1"/>
              <a:t>Назва</a:t>
            </a:r>
            <a:r>
              <a:rPr lang="ru-RU" sz="3200" b="1" dirty="0"/>
              <a:t> </a:t>
            </a:r>
            <a:r>
              <a:rPr lang="ru-RU" sz="3200" b="1" dirty="0" err="1"/>
              <a:t>міста</a:t>
            </a:r>
            <a:r>
              <a:rPr lang="ru-RU" sz="3200" b="1" dirty="0"/>
              <a:t> Ужгород походить </a:t>
            </a:r>
            <a:r>
              <a:rPr lang="ru-RU" sz="3200" b="1" dirty="0" err="1"/>
              <a:t>від</a:t>
            </a:r>
            <a:r>
              <a:rPr lang="ru-RU" sz="3200" b="1" dirty="0"/>
              <a:t> </a:t>
            </a:r>
            <a:r>
              <a:rPr lang="ru-RU" sz="3200" b="1" dirty="0" err="1"/>
              <a:t>назви</a:t>
            </a:r>
            <a:r>
              <a:rPr lang="ru-RU" sz="3200" b="1" dirty="0"/>
              <a:t> </a:t>
            </a:r>
            <a:r>
              <a:rPr lang="ru-RU" sz="3200" b="1" dirty="0" err="1"/>
              <a:t>річки</a:t>
            </a:r>
            <a:r>
              <a:rPr lang="ru-RU" sz="3200" b="1" dirty="0"/>
              <a:t> Уж, на берегах </a:t>
            </a:r>
            <a:r>
              <a:rPr lang="ru-RU" sz="3200" b="1" dirty="0" err="1"/>
              <a:t>якої</a:t>
            </a:r>
            <a:r>
              <a:rPr lang="ru-RU" sz="3200" b="1" dirty="0"/>
              <a:t> </a:t>
            </a:r>
            <a:r>
              <a:rPr lang="ru-RU" sz="3200" b="1" dirty="0" err="1"/>
              <a:t>лежить</a:t>
            </a:r>
            <a:r>
              <a:rPr lang="ru-RU" sz="3200" b="1" dirty="0"/>
              <a:t> </a:t>
            </a:r>
            <a:r>
              <a:rPr lang="ru-RU" sz="3200" b="1" dirty="0" err="1"/>
              <a:t>місто</a:t>
            </a:r>
            <a:r>
              <a:rPr lang="ru-RU" sz="3200" b="1" dirty="0"/>
              <a:t>. </a:t>
            </a:r>
            <a:r>
              <a:rPr lang="ru-RU" sz="3200" b="1" dirty="0" err="1"/>
              <a:t>Запоріжжя</a:t>
            </a:r>
            <a:r>
              <a:rPr lang="ru-RU" sz="3200" b="1" dirty="0"/>
              <a:t> </a:t>
            </a:r>
            <a:r>
              <a:rPr lang="ru-RU" sz="3200" b="1" dirty="0" err="1"/>
              <a:t>розташоване</a:t>
            </a:r>
            <a:r>
              <a:rPr lang="ru-RU" sz="3200" b="1" dirty="0"/>
              <a:t> за порогами </a:t>
            </a:r>
            <a:r>
              <a:rPr lang="ru-RU" sz="3200" b="1" dirty="0" err="1"/>
              <a:t>річки</a:t>
            </a:r>
            <a:r>
              <a:rPr lang="ru-RU" sz="3200" b="1" dirty="0"/>
              <a:t> </a:t>
            </a:r>
            <a:r>
              <a:rPr lang="ru-RU" sz="3200" b="1" dirty="0" err="1"/>
              <a:t>Дніпро</a:t>
            </a:r>
            <a:r>
              <a:rPr lang="ru-RU" sz="3200" b="1" dirty="0"/>
              <a:t>, тому й </a:t>
            </a:r>
            <a:r>
              <a:rPr lang="ru-RU" sz="3200" b="1" dirty="0" err="1"/>
              <a:t>має</a:t>
            </a:r>
            <a:r>
              <a:rPr lang="ru-RU" sz="3200" b="1" dirty="0"/>
              <a:t> </a:t>
            </a:r>
            <a:r>
              <a:rPr lang="ru-RU" sz="3200" b="1" dirty="0" err="1"/>
              <a:t>таку</a:t>
            </a:r>
            <a:r>
              <a:rPr lang="ru-RU" sz="3200" b="1" dirty="0"/>
              <a:t> </a:t>
            </a:r>
            <a:r>
              <a:rPr lang="ru-RU" sz="3200" b="1" dirty="0" err="1"/>
              <a:t>назву</a:t>
            </a:r>
            <a:r>
              <a:rPr lang="ru-RU" sz="3200" b="1" dirty="0"/>
              <a:t>.</a:t>
            </a:r>
          </a:p>
        </p:txBody>
      </p:sp>
      <p:pic>
        <p:nvPicPr>
          <p:cNvPr id="409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987" y="1456402"/>
            <a:ext cx="3030178" cy="27592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Ð»ÑÐ²ÑÐ² Ð»ÐµÐ²&quot;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7267" y="4449347"/>
            <a:ext cx="3497627" cy="19575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7050" y="1313180"/>
            <a:ext cx="11062952" cy="154181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     </a:t>
            </a:r>
            <a:r>
              <a:rPr lang="ru-RU" sz="3200" b="1" i="1" dirty="0" err="1"/>
              <a:t>Засновник</a:t>
            </a:r>
            <a:r>
              <a:rPr lang="ru-RU" sz="3200" b="1" dirty="0"/>
              <a:t> — той, </a:t>
            </a:r>
            <a:r>
              <a:rPr lang="ru-RU" sz="3200" b="1" dirty="0" err="1"/>
              <a:t>хто</a:t>
            </a:r>
            <a:r>
              <a:rPr lang="ru-RU" sz="3200" b="1" dirty="0"/>
              <a:t> </a:t>
            </a:r>
            <a:r>
              <a:rPr lang="ru-RU" sz="3200" b="1" dirty="0" err="1"/>
              <a:t>заснував</a:t>
            </a:r>
            <a:r>
              <a:rPr lang="ru-RU" sz="3200" b="1" dirty="0"/>
              <a:t> </a:t>
            </a:r>
            <a:r>
              <a:rPr lang="ru-RU" sz="3200" b="1" dirty="0" err="1"/>
              <a:t>що-небудь</a:t>
            </a:r>
            <a:r>
              <a:rPr lang="ru-RU" sz="3200" b="1" dirty="0"/>
              <a:t>, </a:t>
            </a:r>
            <a:r>
              <a:rPr lang="ru-RU" sz="3200" b="1" dirty="0" err="1"/>
              <a:t>поклав</a:t>
            </a:r>
            <a:r>
              <a:rPr lang="ru-RU" sz="3200" b="1" dirty="0"/>
              <a:t> початок </a:t>
            </a:r>
            <a:r>
              <a:rPr lang="ru-RU" sz="3200" b="1" dirty="0" err="1"/>
              <a:t>чомусь</a:t>
            </a:r>
            <a:r>
              <a:rPr lang="ru-RU" sz="3200" b="1" dirty="0"/>
              <a:t>.</a:t>
            </a:r>
          </a:p>
          <a:p>
            <a:r>
              <a:rPr lang="en-US" sz="3200" b="1" dirty="0"/>
              <a:t>     </a:t>
            </a:r>
            <a:r>
              <a:rPr lang="uk-UA" sz="3200" b="1" i="1" dirty="0"/>
              <a:t>Пороги на річках </a:t>
            </a:r>
            <a:r>
              <a:rPr lang="ru-RU" sz="3200" b="1" dirty="0"/>
              <a:t>— </a:t>
            </a:r>
            <a:r>
              <a:rPr lang="ru-RU" sz="3200" b="1" dirty="0" err="1"/>
              <a:t>виступи</a:t>
            </a:r>
            <a:r>
              <a:rPr lang="ru-RU" sz="3200" b="1" dirty="0"/>
              <a:t> з води.</a:t>
            </a:r>
          </a:p>
        </p:txBody>
      </p:sp>
      <p:pic>
        <p:nvPicPr>
          <p:cNvPr id="5122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55596" y="2962644"/>
            <a:ext cx="5561481" cy="3750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28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Дізнайтеся</a:t>
            </a:r>
            <a:r>
              <a:rPr lang="ru-RU" sz="2000" b="1" dirty="0"/>
              <a:t> в </a:t>
            </a:r>
            <a:r>
              <a:rPr lang="ru-RU" sz="2000" b="1" dirty="0" err="1"/>
              <a:t>дорослих</a:t>
            </a:r>
            <a:r>
              <a:rPr lang="ru-RU" sz="2000" b="1" dirty="0"/>
              <a:t>, як </a:t>
            </a:r>
            <a:r>
              <a:rPr lang="ru-RU" sz="2000" b="1" dirty="0" err="1"/>
              <a:t>виникла</a:t>
            </a:r>
            <a:r>
              <a:rPr lang="ru-RU" sz="2000" b="1" dirty="0"/>
              <a:t> </a:t>
            </a:r>
            <a:r>
              <a:rPr lang="ru-RU" sz="2000" b="1" dirty="0" err="1"/>
              <a:t>назва</a:t>
            </a:r>
            <a:r>
              <a:rPr lang="ru-RU" sz="2000" b="1" dirty="0"/>
              <a:t>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міста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села. Яка </a:t>
            </a:r>
            <a:r>
              <a:rPr lang="ru-RU" sz="2000" b="1" dirty="0" err="1"/>
              <a:t>вулиця</a:t>
            </a:r>
            <a:r>
              <a:rPr lang="ru-RU" sz="2000" b="1" dirty="0"/>
              <a:t>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міста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села є центральною? </a:t>
            </a:r>
            <a:r>
              <a:rPr lang="ru-RU" sz="2000" b="1" dirty="0" err="1"/>
              <a:t>Що</a:t>
            </a:r>
            <a:r>
              <a:rPr lang="ru-RU" sz="2000" b="1" dirty="0"/>
              <a:t> на </a:t>
            </a:r>
            <a:r>
              <a:rPr lang="ru-RU" sz="2000" b="1" dirty="0" err="1"/>
              <a:t>ній</a:t>
            </a:r>
            <a:r>
              <a:rPr lang="ru-RU" sz="2000" b="1" dirty="0"/>
              <a:t> </a:t>
            </a:r>
            <a:r>
              <a:rPr lang="ru-RU" sz="2000" b="1" dirty="0" err="1"/>
              <a:t>розташовано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свою адресу.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Ð ÐµÐ·ÑÐ»ÑÑÐ°Ñ Ð¿Ð¾ÑÑÐºÑ Ð·Ð¾Ð±ÑÐ°Ð¶ÐµÐ½Ñ Ð·Ð° Ð·Ð°Ð¿Ð¸ÑÐ¾Ð¼ &quot;ÐºÐ»Ð¸Ð¿Ð°ÑÑ Ð´ÑÐ¼Ð°ÑÑ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5990" y="2009133"/>
            <a:ext cx="2959092" cy="4773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160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Відшукайте</a:t>
            </a:r>
            <a:r>
              <a:rPr lang="ru-RU" sz="2000" b="1" dirty="0"/>
              <a:t> на </a:t>
            </a:r>
            <a:r>
              <a:rPr lang="ru-RU" sz="2000" b="1" dirty="0" err="1"/>
              <a:t>карті</a:t>
            </a:r>
            <a:r>
              <a:rPr lang="ru-RU" sz="2000" b="1" dirty="0"/>
              <a:t> (див. форзац 1) </a:t>
            </a:r>
            <a:r>
              <a:rPr lang="ru-RU" sz="2000" b="1" dirty="0" err="1"/>
              <a:t>свій</a:t>
            </a:r>
            <a:r>
              <a:rPr lang="ru-RU" sz="2000" b="1" dirty="0"/>
              <a:t> </a:t>
            </a:r>
            <a:r>
              <a:rPr lang="ru-RU" sz="2000" b="1" dirty="0" err="1"/>
              <a:t>рідний</a:t>
            </a:r>
            <a:r>
              <a:rPr lang="ru-RU" sz="2000" b="1" dirty="0"/>
              <a:t> край — область, у </a:t>
            </a:r>
            <a:r>
              <a:rPr lang="ru-RU" sz="2000" b="1" dirty="0" err="1"/>
              <a:t>якій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мешкаєте</a:t>
            </a:r>
            <a:r>
              <a:rPr lang="ru-RU" sz="2000" b="1" dirty="0"/>
              <a:t>. </a:t>
            </a:r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місто</a:t>
            </a:r>
            <a:r>
              <a:rPr lang="ru-RU" sz="2000" b="1" dirty="0"/>
              <a:t>, яке є </a:t>
            </a:r>
            <a:r>
              <a:rPr lang="ru-RU" sz="2000" b="1" dirty="0" err="1"/>
              <a:t>обласним</a:t>
            </a:r>
            <a:r>
              <a:rPr lang="ru-RU" sz="2000" b="1" dirty="0"/>
              <a:t> центром.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Ð ÐµÐ·ÑÐ»ÑÑÐ°Ñ Ð¿Ð¾ÑÑÐºÑ Ð·Ð¾Ð±ÑÐ°Ð¶ÐµÐ½Ñ Ð·Ð° Ð·Ð°Ð¿Ð¸ÑÐ¾Ð¼ &quot;ÐºÐ°ÑÑÐ° ÑÐºÑÐ°ÑÐ½Ð¸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1700" y="1430762"/>
            <a:ext cx="8804274" cy="52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і </a:t>
            </a:r>
            <a:r>
              <a:rPr lang="ru-RU" sz="2000" b="1" dirty="0" err="1"/>
              <a:t>поясніть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відрізняються</a:t>
            </a:r>
            <a:r>
              <a:rPr lang="ru-RU" sz="2000" b="1" dirty="0"/>
              <a:t>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них </a:t>
            </a:r>
            <a:r>
              <a:rPr lang="ru-RU" sz="2000" b="1" dirty="0" err="1"/>
              <a:t>вулиці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62130" y="6014434"/>
            <a:ext cx="10483402" cy="60530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У </a:t>
            </a:r>
            <a:r>
              <a:rPr lang="ru-RU" sz="2400" b="1" dirty="0" err="1"/>
              <a:t>якому</a:t>
            </a:r>
            <a:r>
              <a:rPr lang="ru-RU" sz="2400" b="1" dirty="0"/>
              <a:t> </a:t>
            </a:r>
            <a:r>
              <a:rPr lang="ru-RU" sz="2400" b="1" dirty="0" err="1"/>
              <a:t>куточку</a:t>
            </a:r>
            <a:r>
              <a:rPr lang="ru-RU" sz="2400" b="1" dirty="0"/>
              <a:t> </a:t>
            </a:r>
            <a:r>
              <a:rPr lang="ru-RU" sz="2400" b="1" dirty="0" err="1"/>
              <a:t>міста</a:t>
            </a:r>
            <a:r>
              <a:rPr lang="ru-RU" sz="2400" b="1" dirty="0"/>
              <a:t> </a:t>
            </a:r>
            <a:r>
              <a:rPr lang="ru-RU" sz="2400" b="1" dirty="0" err="1"/>
              <a:t>чи</a:t>
            </a:r>
            <a:r>
              <a:rPr lang="ru-RU" sz="2400" b="1" dirty="0"/>
              <a:t> села вам </a:t>
            </a:r>
            <a:r>
              <a:rPr lang="ru-RU" sz="2400" b="1" dirty="0" err="1"/>
              <a:t>найбільше</a:t>
            </a:r>
            <a:r>
              <a:rPr lang="ru-RU" sz="2400" b="1" dirty="0"/>
              <a:t> </a:t>
            </a:r>
            <a:r>
              <a:rPr lang="ru-RU" sz="2400" b="1" dirty="0" err="1"/>
              <a:t>подобається</a:t>
            </a:r>
            <a:r>
              <a:rPr lang="ru-RU" sz="2400" b="1" dirty="0"/>
              <a:t> </a:t>
            </a:r>
            <a:r>
              <a:rPr lang="ru-RU" sz="2400" b="1" dirty="0" err="1"/>
              <a:t>бувати</a:t>
            </a:r>
            <a:r>
              <a:rPr lang="ru-RU" sz="2400" b="1" dirty="0"/>
              <a:t>? </a:t>
            </a:r>
            <a:r>
              <a:rPr lang="ru-RU" sz="2400" b="1" dirty="0" err="1"/>
              <a:t>Чому</a:t>
            </a:r>
            <a:r>
              <a:rPr lang="ru-RU" sz="2400" b="1" dirty="0"/>
              <a:t>? </a:t>
            </a:r>
          </a:p>
        </p:txBody>
      </p:sp>
      <p:pic>
        <p:nvPicPr>
          <p:cNvPr id="2050" name="Picture 2" descr="Результат пошуку зображень за запитом &quot;село&quot;">
            <a:extLst>
              <a:ext uri="{FF2B5EF4-FFF2-40B4-BE49-F238E27FC236}">
                <a16:creationId xmlns:a16="http://schemas.microsoft.com/office/drawing/2014/main" id="{3E54F477-F281-4176-9DAB-6A3F0AFF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963" y="1487637"/>
            <a:ext cx="5446696" cy="38156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в’язане зображення">
            <a:extLst>
              <a:ext uri="{FF2B5EF4-FFF2-40B4-BE49-F238E27FC236}">
                <a16:creationId xmlns:a16="http://schemas.microsoft.com/office/drawing/2014/main" id="{71613464-338E-46EE-85D7-E5FBD432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5505" y="1312460"/>
            <a:ext cx="5649532" cy="42330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 ÐµÐ·ÑÐ»ÑÑÐ°Ñ Ð¿Ð¾ÑÑÐºÑ Ð·Ð¾Ð±ÑÐ°Ð¶ÐµÐ½Ñ Ð·Ð° Ð·Ð°Ð¿Ð¸ÑÐ¾Ð¼ &quot;ÐºÐ»Ð¸Ð¿Ð°ÑÑ Ð³Ð¾ÑÐ¾Ð´ ÑÐ»Ð¸Ñ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6668" y="1620765"/>
            <a:ext cx="10148802" cy="50312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Поясніть</a:t>
            </a:r>
            <a:r>
              <a:rPr lang="ru-RU" sz="2000" b="1" dirty="0"/>
              <a:t>, як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розумієте</a:t>
            </a:r>
            <a:r>
              <a:rPr lang="ru-RU" sz="2000" b="1" dirty="0"/>
              <a:t> </a:t>
            </a:r>
            <a:r>
              <a:rPr lang="ru-RU" sz="2000" b="1" dirty="0" err="1"/>
              <a:t>зміст</a:t>
            </a:r>
            <a:r>
              <a:rPr lang="ru-RU" sz="2000" b="1" dirty="0"/>
              <a:t> </a:t>
            </a:r>
            <a:r>
              <a:rPr lang="ru-RU" sz="2000" b="1" dirty="0" err="1"/>
              <a:t>прислів’їв</a:t>
            </a:r>
            <a:r>
              <a:rPr lang="ru-RU" sz="2000" b="1" dirty="0"/>
              <a:t> про </a:t>
            </a:r>
            <a:r>
              <a:rPr lang="ru-RU" sz="2000" b="1" dirty="0" err="1"/>
              <a:t>рідний</a:t>
            </a:r>
            <a:r>
              <a:rPr lang="ru-RU" sz="2000" b="1" dirty="0"/>
              <a:t> край. </a:t>
            </a:r>
            <a:r>
              <a:rPr lang="ru-RU" sz="2000" b="1" dirty="0" err="1"/>
              <a:t>Одне</a:t>
            </a:r>
            <a:r>
              <a:rPr lang="ru-RU" sz="2000" b="1" dirty="0"/>
              <a:t> з них </a:t>
            </a:r>
            <a:r>
              <a:rPr lang="ru-RU" sz="2000" b="1" dirty="0" err="1"/>
              <a:t>вивчіть</a:t>
            </a:r>
            <a:r>
              <a:rPr lang="ru-RU" sz="2000" b="1" dirty="0"/>
              <a:t> </a:t>
            </a:r>
            <a:r>
              <a:rPr lang="ru-RU" sz="2000" b="1" dirty="0" err="1"/>
              <a:t>напам’ять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8235" y="1293503"/>
            <a:ext cx="6866765" cy="208689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/>
              <a:t>● </a:t>
            </a:r>
            <a:r>
              <a:rPr lang="ru-RU" sz="3200" b="1" dirty="0" err="1"/>
              <a:t>Усюди</a:t>
            </a:r>
            <a:r>
              <a:rPr lang="ru-RU" sz="3200" b="1" dirty="0"/>
              <a:t> добре, а </a:t>
            </a:r>
            <a:r>
              <a:rPr lang="ru-RU" sz="3200" b="1" dirty="0" err="1"/>
              <a:t>вдома</a:t>
            </a:r>
            <a:r>
              <a:rPr lang="ru-RU" sz="3200" b="1" dirty="0"/>
              <a:t> </a:t>
            </a:r>
            <a:r>
              <a:rPr lang="ru-RU" sz="3200" b="1" dirty="0" err="1"/>
              <a:t>найліпше</a:t>
            </a:r>
            <a:r>
              <a:rPr lang="ru-RU" sz="3200" b="1" dirty="0"/>
              <a:t>. </a:t>
            </a:r>
            <a:endParaRPr lang="en-US" sz="3200" b="1" dirty="0"/>
          </a:p>
          <a:p>
            <a:r>
              <a:rPr lang="ru-RU" sz="3200" b="1" dirty="0"/>
              <a:t>● </a:t>
            </a:r>
            <a:r>
              <a:rPr lang="ru-RU" sz="3200" b="1" dirty="0" err="1"/>
              <a:t>Рідний</a:t>
            </a:r>
            <a:r>
              <a:rPr lang="ru-RU" sz="3200" b="1" dirty="0"/>
              <a:t> край — </a:t>
            </a:r>
            <a:r>
              <a:rPr lang="ru-RU" sz="3200" b="1" dirty="0" err="1"/>
              <a:t>земний</a:t>
            </a:r>
            <a:r>
              <a:rPr lang="ru-RU" sz="3200" b="1" dirty="0"/>
              <a:t> рай. </a:t>
            </a:r>
            <a:endParaRPr lang="en-US" sz="3200" b="1" dirty="0"/>
          </a:p>
          <a:p>
            <a:r>
              <a:rPr lang="ru-RU" sz="3200" b="1" dirty="0"/>
              <a:t>● За </a:t>
            </a:r>
            <a:r>
              <a:rPr lang="ru-RU" sz="3200" b="1" dirty="0" err="1"/>
              <a:t>рідним</a:t>
            </a:r>
            <a:r>
              <a:rPr lang="ru-RU" sz="3200" b="1" dirty="0"/>
              <a:t> </a:t>
            </a:r>
            <a:r>
              <a:rPr lang="ru-RU" sz="3200" b="1" dirty="0" err="1"/>
              <a:t>краєм</a:t>
            </a:r>
            <a:r>
              <a:rPr lang="ru-RU" sz="3200" b="1" dirty="0"/>
              <a:t> і в </a:t>
            </a:r>
            <a:r>
              <a:rPr lang="ru-RU" sz="3200" b="1" dirty="0" err="1"/>
              <a:t>небі</a:t>
            </a:r>
            <a:r>
              <a:rPr lang="ru-RU" sz="3200" b="1" dirty="0"/>
              <a:t> </a:t>
            </a:r>
            <a:r>
              <a:rPr lang="ru-RU" sz="3200" b="1" dirty="0" err="1"/>
              <a:t>сумно</a:t>
            </a:r>
            <a:r>
              <a:rPr lang="ru-RU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0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Де </a:t>
            </a:r>
            <a:r>
              <a:rPr lang="ru-RU" sz="2000" b="1" dirty="0" err="1"/>
              <a:t>працюють</a:t>
            </a:r>
            <a:r>
              <a:rPr lang="ru-RU" sz="2000" b="1" dirty="0"/>
              <a:t> </a:t>
            </a:r>
            <a:r>
              <a:rPr lang="ru-RU" sz="2000" b="1" dirty="0" err="1"/>
              <a:t>дорослі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місцевості</a:t>
            </a:r>
            <a:r>
              <a:rPr lang="ru-RU" sz="2000" b="1" dirty="0"/>
              <a:t>? Людей </a:t>
            </a:r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професій</a:t>
            </a:r>
            <a:r>
              <a:rPr lang="ru-RU" sz="2000" b="1" dirty="0"/>
              <a:t> </a:t>
            </a:r>
            <a:r>
              <a:rPr lang="ru-RU" sz="2000" b="1" dirty="0" err="1"/>
              <a:t>найбільше</a:t>
            </a:r>
            <a:r>
              <a:rPr lang="ru-RU" sz="2000" b="1" dirty="0"/>
              <a:t>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місті</a:t>
            </a:r>
            <a:r>
              <a:rPr lang="ru-RU" sz="2000" b="1" dirty="0"/>
              <a:t>/</a:t>
            </a:r>
            <a:r>
              <a:rPr lang="ru-RU" sz="2000" b="1" dirty="0" err="1"/>
              <a:t>селі</a:t>
            </a:r>
            <a:r>
              <a:rPr lang="ru-RU" sz="2000" b="1" dirty="0"/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3F17A1-CA9F-4725-8B68-2E09FE106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953" y="1821581"/>
            <a:ext cx="5797550" cy="32148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97D6BD-4C83-48F3-8DDF-D618E15C4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94"/>
          <a:stretch/>
        </p:blipFill>
        <p:spPr>
          <a:xfrm>
            <a:off x="7098253" y="1821581"/>
            <a:ext cx="4403936" cy="32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67301" y="1456401"/>
            <a:ext cx="9276624" cy="47808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знаєте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…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CDC796-E5D2-441E-8E13-35710E22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0193" y="1526719"/>
            <a:ext cx="9409866" cy="51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D54A94-CFB3-4EDF-92D8-D0E2D761F0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1202070"/>
            <a:ext cx="6713511" cy="53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Продуктовий магазин&quot;">
            <a:extLst>
              <a:ext uri="{FF2B5EF4-FFF2-40B4-BE49-F238E27FC236}">
                <a16:creationId xmlns:a16="http://schemas.microsoft.com/office/drawing/2014/main" id="{D92F2956-3663-4914-91CD-2813B160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468434"/>
            <a:ext cx="9828396" cy="50488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Театр&quot;">
            <a:extLst>
              <a:ext uri="{FF2B5EF4-FFF2-40B4-BE49-F238E27FC236}">
                <a16:creationId xmlns:a16="http://schemas.microsoft.com/office/drawing/2014/main" id="{FA4136E4-4CE7-4840-869A-7800B3E92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33068" y="1346002"/>
            <a:ext cx="8732066" cy="52184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Результат пошуку зображень за запитом &quot;Стадион&quot;">
            <a:extLst>
              <a:ext uri="{FF2B5EF4-FFF2-40B4-BE49-F238E27FC236}">
                <a16:creationId xmlns:a16="http://schemas.microsoft.com/office/drawing/2014/main" id="{0A943707-E4CF-4A26-B6C4-8ECCFD70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5250" y="1361380"/>
            <a:ext cx="9228674" cy="51918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Музей&quot;">
            <a:extLst>
              <a:ext uri="{FF2B5EF4-FFF2-40B4-BE49-F238E27FC236}">
                <a16:creationId xmlns:a16="http://schemas.microsoft.com/office/drawing/2014/main" id="{4811045F-8EE1-46B0-8EB2-9B8334B8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404" y="1340535"/>
            <a:ext cx="9180898" cy="51642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Пов’язане зображення">
            <a:extLst>
              <a:ext uri="{FF2B5EF4-FFF2-40B4-BE49-F238E27FC236}">
                <a16:creationId xmlns:a16="http://schemas.microsoft.com/office/drawing/2014/main" id="{77EBEEA3-00C3-4DEF-B83B-6C45BB7A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5068" y="1441969"/>
            <a:ext cx="7602335" cy="50682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Намалюй або наклей фотографію найкращого місця твого міста (села).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8330BF-AC6F-49B4-8206-CC456028FC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1655" y="1183907"/>
            <a:ext cx="4306667" cy="5179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13F616-849F-4AC0-A4E2-DFDE7DE2C3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457" y="2116673"/>
            <a:ext cx="7027951" cy="9747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D6F18D-E7C5-406E-BB3C-238E3C34B7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704" y="4331442"/>
            <a:ext cx="7027951" cy="9747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83298-FD8D-4C0D-B3D2-2F711BC6E651}"/>
              </a:ext>
            </a:extLst>
          </p:cNvPr>
          <p:cNvSpPr txBox="1"/>
          <p:nvPr/>
        </p:nvSpPr>
        <p:spPr>
          <a:xfrm>
            <a:off x="1457055" y="1443553"/>
            <a:ext cx="5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Моє місто\село називається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8BD19-A8FC-4352-AB2D-5B0528B98F67}"/>
              </a:ext>
            </a:extLst>
          </p:cNvPr>
          <p:cNvSpPr txBox="1"/>
          <p:nvPr/>
        </p:nvSpPr>
        <p:spPr>
          <a:xfrm>
            <a:off x="1206798" y="3728294"/>
            <a:ext cx="5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/>
              <a:t>Головною вулицею є</a:t>
            </a:r>
          </a:p>
        </p:txBody>
      </p:sp>
    </p:spTree>
    <p:extLst>
      <p:ext uri="{BB962C8B-B14F-4D97-AF65-F5344CB8AC3E}">
        <p14:creationId xmlns:p14="http://schemas.microsoft.com/office/powerpoint/2010/main" val="19474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08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міні-проект. За допомогою дорослих склади розповідь про історію своєї вулиці.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C0062A-2218-4207-B5C1-813109DA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181" y="1310842"/>
            <a:ext cx="6818205" cy="54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ти розумієш прислів’я? Познач те, з яким ти погоджуєшся.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2445" y="5332396"/>
            <a:ext cx="1294622" cy="13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1E9B48D-352C-4387-A496-11786901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03" y="1626705"/>
            <a:ext cx="11350393" cy="1940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У своєму домі й стіни допомагають.</a:t>
            </a:r>
            <a:endParaRPr lang="uk-UA" sz="5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838FD9E-DB27-45D8-896B-A09580E6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" y="3963288"/>
            <a:ext cx="11350393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Рідна земля – мов колиска золота.</a:t>
            </a:r>
            <a:endParaRPr lang="uk-UA" sz="5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78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Поміркуй, як виглядатиме твоє місто (село), якщо всі його мешканці дбатимуть про нього. Намалюй свою вулицю, якою ти її уявляєш у майбутньому.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BB96E4-330C-48CA-93C8-65EFC25D5F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279" y="1533763"/>
            <a:ext cx="4306667" cy="5179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80821E-3F94-4D4E-8E75-AF6E40C4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60557" y="1628037"/>
            <a:ext cx="4803872" cy="48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579BDB0E-B402-45FC-84CA-E09483F90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071" y="1469025"/>
            <a:ext cx="7332605" cy="48944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Що</a:t>
            </a:r>
            <a:r>
              <a:rPr lang="ru-RU" sz="2000" b="1" dirty="0"/>
              <a:t> ми </a:t>
            </a:r>
            <a:r>
              <a:rPr lang="ru-RU" sz="2000" b="1" dirty="0" err="1"/>
              <a:t>називаємо</a:t>
            </a:r>
            <a:r>
              <a:rPr lang="ru-RU" sz="2000" b="1" dirty="0"/>
              <a:t> </a:t>
            </a:r>
            <a:r>
              <a:rPr lang="ru-RU" sz="2000" b="1" dirty="0" err="1"/>
              <a:t>рідним</a:t>
            </a:r>
            <a:r>
              <a:rPr lang="ru-RU" sz="2000" b="1" dirty="0"/>
              <a:t> </a:t>
            </a:r>
            <a:r>
              <a:rPr lang="ru-RU" sz="2000" b="1" dirty="0" err="1"/>
              <a:t>краєм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4566A3-A241-4583-B1A8-0820B9F0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87" y="1299078"/>
            <a:ext cx="5424219" cy="54142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 УКРАЇНУ</a:t>
            </a: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Я тримаю у руці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Кольорові олівці.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Хочу я намалювати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Кримські гори і Карпати.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Степ і пагорби Дніпрові,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І озера, і діброви,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І веселку, і калину,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Чорне море і Дунай –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Все це наша Україна,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Наш чудовий рідний край!</a:t>
            </a:r>
          </a:p>
          <a:p>
            <a:pPr algn="r"/>
            <a:r>
              <a:rPr lang="uk-UA" sz="2600" i="1" dirty="0">
                <a:solidFill>
                  <a:schemeClr val="accent2">
                    <a:lumMod val="50000"/>
                  </a:schemeClr>
                </a:solidFill>
              </a:rPr>
              <a:t>Наталія Зарічна</a:t>
            </a:r>
            <a:endParaRPr lang="uk-UA" sz="2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28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У </a:t>
            </a:r>
            <a:r>
              <a:rPr lang="ru-RU" sz="2000" b="1" dirty="0" err="1"/>
              <a:t>кожної</a:t>
            </a:r>
            <a:r>
              <a:rPr lang="ru-RU" sz="2000" b="1" dirty="0"/>
              <a:t> </a:t>
            </a:r>
            <a:r>
              <a:rPr lang="ru-RU" sz="2000" b="1" dirty="0" err="1"/>
              <a:t>людини</a:t>
            </a:r>
            <a:r>
              <a:rPr lang="ru-RU" sz="2000" b="1" dirty="0"/>
              <a:t> є </a:t>
            </a:r>
            <a:r>
              <a:rPr lang="ru-RU" sz="2000" b="1" dirty="0" err="1"/>
              <a:t>свій</a:t>
            </a:r>
            <a:r>
              <a:rPr lang="ru-RU" sz="2000" b="1" dirty="0"/>
              <a:t> </a:t>
            </a:r>
            <a:r>
              <a:rPr lang="ru-RU" sz="2000" b="1" dirty="0" err="1"/>
              <a:t>рідний</a:t>
            </a:r>
            <a:r>
              <a:rPr lang="ru-RU" sz="2000" b="1" dirty="0"/>
              <a:t> край. </a:t>
            </a:r>
            <a:r>
              <a:rPr lang="ru-RU" sz="2000" b="1" dirty="0" err="1"/>
              <a:t>Це</a:t>
            </a:r>
            <a:r>
              <a:rPr lang="ru-RU" sz="2000" b="1" dirty="0"/>
              <a:t> те </a:t>
            </a:r>
            <a:r>
              <a:rPr lang="ru-RU" sz="2000" b="1" dirty="0" err="1"/>
              <a:t>місце</a:t>
            </a:r>
            <a:r>
              <a:rPr lang="ru-RU" sz="2000" b="1" dirty="0"/>
              <a:t>, де вона </a:t>
            </a:r>
            <a:r>
              <a:rPr lang="ru-RU" sz="2000" b="1" dirty="0" err="1"/>
              <a:t>народилася</a:t>
            </a:r>
            <a:r>
              <a:rPr lang="ru-RU" sz="2000" b="1" dirty="0"/>
              <a:t> і </a:t>
            </a:r>
            <a:r>
              <a:rPr lang="ru-RU" sz="2000" b="1" dirty="0" err="1"/>
              <a:t>живе</a:t>
            </a:r>
            <a:r>
              <a:rPr lang="ru-RU" sz="2000" b="1" dirty="0"/>
              <a:t>. </a:t>
            </a:r>
            <a:r>
              <a:rPr lang="ru-RU" sz="2000" b="1" dirty="0" err="1"/>
              <a:t>Це</a:t>
            </a:r>
            <a:r>
              <a:rPr lang="ru-RU" sz="2000" b="1" dirty="0"/>
              <a:t> </a:t>
            </a:r>
            <a:r>
              <a:rPr lang="ru-RU" sz="2000" b="1" dirty="0" err="1"/>
              <a:t>стежина</a:t>
            </a:r>
            <a:r>
              <a:rPr lang="ru-RU" sz="2000" b="1" dirty="0"/>
              <a:t> до </a:t>
            </a:r>
            <a:r>
              <a:rPr lang="ru-RU" sz="2000" b="1" dirty="0" err="1"/>
              <a:t>рідної</a:t>
            </a:r>
            <a:r>
              <a:rPr lang="ru-RU" sz="2000" b="1" dirty="0"/>
              <a:t> </a:t>
            </a:r>
            <a:r>
              <a:rPr lang="ru-RU" sz="2000" b="1" dirty="0" err="1"/>
              <a:t>домівки</a:t>
            </a:r>
            <a:r>
              <a:rPr lang="ru-RU" sz="2000" b="1" dirty="0"/>
              <a:t>, </a:t>
            </a:r>
            <a:r>
              <a:rPr lang="ru-RU" sz="2000" b="1" dirty="0" err="1"/>
              <a:t>краєвиди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милують</a:t>
            </a:r>
            <a:r>
              <a:rPr lang="ru-RU" sz="2000" b="1" dirty="0"/>
              <a:t> око з </a:t>
            </a:r>
            <a:r>
              <a:rPr lang="ru-RU" sz="2000" b="1" dirty="0" err="1"/>
              <a:t>дитинства</a:t>
            </a:r>
            <a:r>
              <a:rPr lang="ru-RU" sz="2000" b="1" dirty="0"/>
              <a:t>. </a:t>
            </a:r>
            <a:r>
              <a:rPr lang="ru-RU" sz="2000" b="1" dirty="0" err="1"/>
              <a:t>Це</a:t>
            </a:r>
            <a:r>
              <a:rPr lang="ru-RU" sz="2000" b="1" dirty="0"/>
              <a:t> там, де </a:t>
            </a:r>
            <a:r>
              <a:rPr lang="ru-RU" sz="2000" b="1" dirty="0" err="1"/>
              <a:t>слухали</a:t>
            </a:r>
            <a:r>
              <a:rPr lang="ru-RU" sz="2000" b="1" dirty="0"/>
              <a:t> бабусину </a:t>
            </a:r>
            <a:r>
              <a:rPr lang="ru-RU" sz="2000" b="1" dirty="0" err="1"/>
              <a:t>казку</a:t>
            </a:r>
            <a:r>
              <a:rPr lang="ru-RU" sz="2000" b="1" dirty="0"/>
              <a:t> й мамину </a:t>
            </a:r>
            <a:r>
              <a:rPr lang="ru-RU" sz="2000" b="1" dirty="0" err="1"/>
              <a:t>пісню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4048" y="1982944"/>
            <a:ext cx="7635138" cy="487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Рідний</a:t>
            </a:r>
            <a:r>
              <a:rPr lang="ru-RU" sz="2000" b="1" dirty="0"/>
              <a:t> край — </a:t>
            </a:r>
            <a:r>
              <a:rPr lang="ru-RU" sz="2000" b="1" dirty="0" err="1"/>
              <a:t>найрідніший</a:t>
            </a:r>
            <a:r>
              <a:rPr lang="ru-RU" sz="2000" b="1" dirty="0"/>
              <a:t> та </a:t>
            </a:r>
            <a:r>
              <a:rPr lang="ru-RU" sz="2000" b="1" dirty="0" err="1"/>
              <a:t>найдорожчий</a:t>
            </a:r>
            <a:r>
              <a:rPr lang="ru-RU" sz="2000" b="1" dirty="0"/>
              <a:t>. </a:t>
            </a:r>
            <a:r>
              <a:rPr lang="ru-RU" sz="2000" b="1" dirty="0" err="1"/>
              <a:t>Кожен</a:t>
            </a:r>
            <a:r>
              <a:rPr lang="ru-RU" sz="2000" b="1" dirty="0"/>
              <a:t> </a:t>
            </a:r>
            <a:r>
              <a:rPr lang="ru-RU" sz="2000" b="1" dirty="0" err="1"/>
              <a:t>пишається</a:t>
            </a:r>
            <a:r>
              <a:rPr lang="ru-RU" sz="2000" b="1" dirty="0"/>
              <a:t> </a:t>
            </a:r>
            <a:r>
              <a:rPr lang="ru-RU" sz="2000" b="1" dirty="0" err="1"/>
              <a:t>своїм</a:t>
            </a:r>
            <a:r>
              <a:rPr lang="ru-RU" sz="2000" b="1" dirty="0"/>
              <a:t> </a:t>
            </a:r>
            <a:r>
              <a:rPr lang="ru-RU" sz="2000" b="1" dirty="0" err="1"/>
              <a:t>рідним</a:t>
            </a:r>
            <a:r>
              <a:rPr lang="ru-RU" sz="2000" b="1" dirty="0"/>
              <a:t> </a:t>
            </a:r>
            <a:r>
              <a:rPr lang="ru-RU" sz="2000" b="1" dirty="0" err="1"/>
              <a:t>краєм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B6B05-1824-4EAC-9A39-216091095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534" y="1660776"/>
            <a:ext cx="5339747" cy="37145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A38DC5-401C-467C-8CEA-E7253053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9505" y="1660776"/>
            <a:ext cx="5742588" cy="37405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5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01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, де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народилися</a:t>
            </a:r>
            <a:r>
              <a:rPr lang="ru-RU" sz="2000" b="1" dirty="0"/>
              <a:t>. Де </a:t>
            </a:r>
            <a:r>
              <a:rPr lang="ru-RU" sz="2000" b="1" dirty="0" err="1"/>
              <a:t>ви</a:t>
            </a:r>
            <a:r>
              <a:rPr lang="ru-RU" sz="2000" b="1" dirty="0"/>
              <a:t> живете </a:t>
            </a:r>
            <a:r>
              <a:rPr lang="ru-RU" sz="2000" b="1" dirty="0" err="1"/>
              <a:t>сьогодні</a:t>
            </a:r>
            <a:r>
              <a:rPr lang="ru-RU" sz="2000" b="1" dirty="0"/>
              <a:t>? Як </a:t>
            </a:r>
            <a:r>
              <a:rPr lang="ru-RU" sz="2000" b="1" dirty="0" err="1"/>
              <a:t>називається</a:t>
            </a:r>
            <a:r>
              <a:rPr lang="ru-RU" sz="2000" b="1" dirty="0"/>
              <a:t> ваше </a:t>
            </a:r>
            <a:r>
              <a:rPr lang="ru-RU" sz="2000" b="1" dirty="0" err="1"/>
              <a:t>місто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село? На </a:t>
            </a:r>
            <a:r>
              <a:rPr lang="ru-RU" sz="2000" b="1" dirty="0" err="1"/>
              <a:t>якій</a:t>
            </a:r>
            <a:r>
              <a:rPr lang="ru-RU" sz="2000" b="1" dirty="0"/>
              <a:t> </a:t>
            </a:r>
            <a:r>
              <a:rPr lang="ru-RU" sz="2000" b="1" dirty="0" err="1"/>
              <a:t>вулиці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мешкаєте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Ð ÐµÐ·ÑÐ»ÑÑÐ°Ñ Ð¿Ð¾ÑÑÐºÑ Ð·Ð¾Ð±ÑÐ°Ð¶ÐµÐ½Ñ Ð·Ð° Ð·Ð°Ð¿Ð¸ÑÐ¾Ð¼ &quot;ÐºÐ»Ð¸Ð¿Ð°ÑÑ Ð´Ð¾Ð¼Ð¸ ÑÐµÐº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33068" y="1556368"/>
            <a:ext cx="8680720" cy="51532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9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13.04.2022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770</Words>
  <Application>Microsoft Office PowerPoint</Application>
  <PresentationFormat>Широкоэкранный</PresentationFormat>
  <Paragraphs>197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70</cp:revision>
  <dcterms:created xsi:type="dcterms:W3CDTF">2018-01-05T16:38:53Z</dcterms:created>
  <dcterms:modified xsi:type="dcterms:W3CDTF">2022-04-13T05:29:51Z</dcterms:modified>
</cp:coreProperties>
</file>