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84" r:id="rId3"/>
    <p:sldId id="278" r:id="rId4"/>
    <p:sldId id="298" r:id="rId5"/>
    <p:sldId id="286" r:id="rId6"/>
    <p:sldId id="285" r:id="rId7"/>
    <p:sldId id="287" r:id="rId8"/>
    <p:sldId id="299" r:id="rId9"/>
    <p:sldId id="288" r:id="rId10"/>
    <p:sldId id="300" r:id="rId11"/>
    <p:sldId id="289" r:id="rId12"/>
    <p:sldId id="301" r:id="rId13"/>
    <p:sldId id="290" r:id="rId14"/>
    <p:sldId id="291" r:id="rId15"/>
    <p:sldId id="292" r:id="rId16"/>
    <p:sldId id="30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51" d="100"/>
          <a:sy n="51" d="100"/>
        </p:scale>
        <p:origin x="-10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smtClean="0">
                <a:solidFill>
                  <a:schemeClr val="bg1"/>
                </a:solidFill>
                <a:latin typeface="Monotype Corsiva" panose="03010101010201010101" pitchFamily="66" charset="0"/>
              </a:rPr>
              <a:t>№79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1125" y="4463081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 smtClean="0">
                <a:solidFill>
                  <a:srgbClr val="2F3242"/>
                </a:solidFill>
              </a:rPr>
              <a:t>Корисні звички</a:t>
            </a:r>
            <a:endParaRPr lang="ru-RU" sz="8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6" b="9548"/>
          <a:stretch/>
        </p:blipFill>
        <p:spPr>
          <a:xfrm>
            <a:off x="8711805" y="185923"/>
            <a:ext cx="3226911" cy="40866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«Корисно – шкідливо»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61782" y="1977974"/>
            <a:ext cx="3066124" cy="2884360"/>
            <a:chOff x="508276" y="1120115"/>
            <a:chExt cx="3102113" cy="3346234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3" b="88981" l="23600" r="78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3" t="-1" r="20059" b="42303"/>
            <a:stretch/>
          </p:blipFill>
          <p:spPr>
            <a:xfrm>
              <a:off x="508276" y="1120115"/>
              <a:ext cx="3102113" cy="334623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78173" y="1921209"/>
              <a:ext cx="1583141" cy="1264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b="1" dirty="0" smtClean="0">
                  <a:solidFill>
                    <a:srgbClr val="2F3242"/>
                  </a:solidFill>
                </a:rPr>
                <a:t>Вітатися під час зустрічі</a:t>
              </a:r>
              <a:endParaRPr lang="ru-RU" sz="2400" b="1" dirty="0">
                <a:solidFill>
                  <a:srgbClr val="2F3242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664697" y="1831349"/>
            <a:ext cx="2427924" cy="2884360"/>
            <a:chOff x="3924881" y="1047511"/>
            <a:chExt cx="2198260" cy="309064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58" r="16846" b="12511"/>
            <a:stretch/>
          </p:blipFill>
          <p:spPr>
            <a:xfrm>
              <a:off x="3924881" y="1047511"/>
              <a:ext cx="2198260" cy="309064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304154" y="1828823"/>
              <a:ext cx="1583141" cy="1167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b="1" dirty="0" smtClean="0">
                  <a:solidFill>
                    <a:srgbClr val="2F3242"/>
                  </a:solidFill>
                </a:rPr>
                <a:t>Виконувати ранкову зарядку</a:t>
              </a:r>
              <a:endParaRPr lang="ru-RU" sz="2400" b="1" dirty="0">
                <a:solidFill>
                  <a:srgbClr val="2F3242"/>
                </a:solidFill>
              </a:endParaRP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267992" y="1783803"/>
            <a:ext cx="2652670" cy="2676930"/>
            <a:chOff x="7050085" y="1120115"/>
            <a:chExt cx="2495271" cy="3567466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501" b="90044" l="55700" r="9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22" t="588" b="41525"/>
            <a:stretch/>
          </p:blipFill>
          <p:spPr>
            <a:xfrm>
              <a:off x="7050085" y="1120115"/>
              <a:ext cx="2495271" cy="356746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446887" y="2119017"/>
              <a:ext cx="1583141" cy="1136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b="1" dirty="0" smtClean="0">
                  <a:solidFill>
                    <a:srgbClr val="2F3242"/>
                  </a:solidFill>
                </a:rPr>
                <a:t>Запізню -</a:t>
              </a:r>
              <a:r>
                <a:rPr lang="uk-UA" sz="2400" b="1" dirty="0" err="1" smtClean="0">
                  <a:solidFill>
                    <a:srgbClr val="2F3242"/>
                  </a:solidFill>
                </a:rPr>
                <a:t>ватися</a:t>
              </a:r>
              <a:endParaRPr lang="ru-RU" sz="2400" b="1" dirty="0">
                <a:solidFill>
                  <a:srgbClr val="2F3242"/>
                </a:solidFill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1528729" y="4145202"/>
            <a:ext cx="2559985" cy="2786534"/>
            <a:chOff x="2119152" y="3936901"/>
            <a:chExt cx="2189101" cy="2921099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4074" l="0" r="99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" b="28271"/>
            <a:stretch/>
          </p:blipFill>
          <p:spPr>
            <a:xfrm>
              <a:off x="2119152" y="3936901"/>
              <a:ext cx="2189101" cy="292109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444118" y="4482471"/>
              <a:ext cx="1583141" cy="146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b="1" dirty="0" smtClean="0">
                  <a:solidFill>
                    <a:srgbClr val="2F3242"/>
                  </a:solidFill>
                </a:rPr>
                <a:t>Брати до рота і гризти предмети</a:t>
              </a:r>
              <a:endParaRPr lang="ru-RU" sz="2400" b="1" dirty="0">
                <a:solidFill>
                  <a:srgbClr val="2F3242"/>
                </a:solidFill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5981455" y="4048898"/>
            <a:ext cx="2619828" cy="2736213"/>
            <a:chOff x="9479261" y="1120115"/>
            <a:chExt cx="2572029" cy="3037338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389" b="90000" l="124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4" t="4907" r="28275" b="43132"/>
            <a:stretch/>
          </p:blipFill>
          <p:spPr>
            <a:xfrm>
              <a:off x="9479261" y="1120115"/>
              <a:ext cx="2572029" cy="303733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942158" y="1888185"/>
              <a:ext cx="19090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b="1" dirty="0" smtClean="0">
                  <a:solidFill>
                    <a:srgbClr val="2F3242"/>
                  </a:solidFill>
                </a:rPr>
                <a:t>Курити, пити алкогольні напої</a:t>
              </a:r>
              <a:endParaRPr lang="ru-RU" sz="2400" b="1" dirty="0">
                <a:solidFill>
                  <a:srgbClr val="2F3242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3669204" y="3936024"/>
            <a:ext cx="2491006" cy="2849087"/>
            <a:chOff x="5108799" y="4021756"/>
            <a:chExt cx="2678078" cy="304941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556" b="90000" l="139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3" t="3200" r="28395" b="42870"/>
            <a:stretch/>
          </p:blipFill>
          <p:spPr>
            <a:xfrm>
              <a:off x="5108799" y="4021756"/>
              <a:ext cx="2678078" cy="304941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602894" y="4881750"/>
              <a:ext cx="20473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b="1" dirty="0" smtClean="0">
                  <a:solidFill>
                    <a:srgbClr val="2F3242"/>
                  </a:solidFill>
                </a:rPr>
                <a:t>Говорити правду</a:t>
              </a:r>
              <a:endParaRPr lang="ru-RU" sz="2400" b="1" dirty="0">
                <a:solidFill>
                  <a:srgbClr val="2F3242"/>
                </a:solidFill>
              </a:endParaRPr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263818" y="1139987"/>
            <a:ext cx="11624620" cy="98684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Якщо це корисно – плесніть у долоні, якщо шкідливо – то не плескайте.</a:t>
            </a:r>
            <a:endParaRPr lang="ru-RU" sz="3200" b="1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517999" y="1977974"/>
            <a:ext cx="2602951" cy="2622101"/>
            <a:chOff x="-1320569" y="1379323"/>
            <a:chExt cx="3102113" cy="3346234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3" b="88981" l="23600" r="78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3" t="-1" r="20059" b="42303"/>
            <a:stretch/>
          </p:blipFill>
          <p:spPr>
            <a:xfrm>
              <a:off x="-1320569" y="1379323"/>
              <a:ext cx="3102113" cy="334623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-830603" y="2351197"/>
              <a:ext cx="2062559" cy="106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b="1" dirty="0" smtClean="0">
                  <a:solidFill>
                    <a:srgbClr val="2F3242"/>
                  </a:solidFill>
                </a:rPr>
                <a:t>Колупатися в носі</a:t>
              </a:r>
              <a:endParaRPr lang="ru-RU" sz="2400" b="1" dirty="0">
                <a:solidFill>
                  <a:srgbClr val="2F3242"/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8745110" y="3839304"/>
            <a:ext cx="2427924" cy="2884360"/>
            <a:chOff x="3924881" y="1047511"/>
            <a:chExt cx="2198260" cy="3090648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58" r="16846" b="12511"/>
            <a:stretch/>
          </p:blipFill>
          <p:spPr>
            <a:xfrm>
              <a:off x="3924881" y="1047511"/>
              <a:ext cx="2198260" cy="3090648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089341" y="1947830"/>
              <a:ext cx="2033800" cy="890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b="1" dirty="0" smtClean="0">
                  <a:solidFill>
                    <a:srgbClr val="2F3242"/>
                  </a:solidFill>
                </a:rPr>
                <a:t>Дотримуватися режиму дня</a:t>
              </a:r>
              <a:endParaRPr lang="ru-RU" sz="2400" b="1" dirty="0">
                <a:solidFill>
                  <a:srgbClr val="2F3242"/>
                </a:solidFill>
              </a:endParaRP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9897196" y="1939595"/>
            <a:ext cx="2364818" cy="2608026"/>
            <a:chOff x="7050085" y="1120115"/>
            <a:chExt cx="2495271" cy="3567466"/>
          </a:xfrm>
        </p:grpSpPr>
        <p:pic>
          <p:nvPicPr>
            <p:cNvPr id="32" name="Рисунок 3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501" b="90044" l="55700" r="9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22" t="588" b="41525"/>
            <a:stretch/>
          </p:blipFill>
          <p:spPr>
            <a:xfrm>
              <a:off x="7050085" y="1120115"/>
              <a:ext cx="2495271" cy="356746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7446887" y="2119017"/>
              <a:ext cx="1583141" cy="1136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b="1" dirty="0" smtClean="0">
                  <a:solidFill>
                    <a:srgbClr val="2F3242"/>
                  </a:solidFill>
                </a:rPr>
                <a:t>Смоктати палець</a:t>
              </a:r>
              <a:endParaRPr lang="ru-RU" sz="2400" b="1" dirty="0">
                <a:solidFill>
                  <a:srgbClr val="2F324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34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Поетична хвилинка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4849" y="1441969"/>
            <a:ext cx="6091709" cy="4997003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У</a:t>
            </a:r>
            <a:r>
              <a:rPr lang="uk-UA" sz="4400" b="1" dirty="0" smtClean="0"/>
              <a:t> Марічки гарна звичка –</a:t>
            </a:r>
          </a:p>
          <a:p>
            <a:pPr algn="ctr"/>
            <a:r>
              <a:rPr lang="uk-UA" sz="4400" b="1" dirty="0" smtClean="0"/>
              <a:t>Любить все робить Марічка:</a:t>
            </a:r>
          </a:p>
          <a:p>
            <a:pPr algn="ctr"/>
            <a:r>
              <a:rPr lang="uk-UA" sz="4400" b="1" dirty="0" smtClean="0"/>
              <a:t>Полежати, потім сісти,</a:t>
            </a:r>
          </a:p>
          <a:p>
            <a:pPr algn="ctr"/>
            <a:r>
              <a:rPr lang="uk-UA" sz="4400" b="1" dirty="0" smtClean="0"/>
              <a:t>Потім булку з медом з’їсти.</a:t>
            </a:r>
            <a:endParaRPr lang="ru-RU" sz="4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13" b="84872" l="7400" r="89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12" t="10704" r="9767" b="16996"/>
          <a:stretch/>
        </p:blipFill>
        <p:spPr>
          <a:xfrm>
            <a:off x="6372517" y="2125012"/>
            <a:ext cx="5715145" cy="39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Поетична хвилинка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9894" y="1996227"/>
            <a:ext cx="6258483" cy="4262906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Потім трішечки </a:t>
            </a:r>
            <a:r>
              <a:rPr lang="uk-UA" sz="4400" b="1" dirty="0" err="1" smtClean="0"/>
              <a:t>поспати</a:t>
            </a:r>
            <a:endParaRPr lang="uk-UA" sz="4400" b="1" dirty="0" smtClean="0"/>
          </a:p>
          <a:p>
            <a:pPr algn="ctr"/>
            <a:r>
              <a:rPr lang="uk-UA" sz="4400" b="1" dirty="0" smtClean="0"/>
              <a:t>Та на гулі вийти з хати…</a:t>
            </a:r>
          </a:p>
          <a:p>
            <a:pPr algn="ctr"/>
            <a:r>
              <a:rPr lang="uk-UA" sz="4400" b="1" dirty="0" smtClean="0"/>
              <a:t>Роботящі в нас Марічка,</a:t>
            </a:r>
          </a:p>
          <a:p>
            <a:pPr algn="ctr"/>
            <a:r>
              <a:rPr lang="uk-UA" sz="4400" b="1" dirty="0" smtClean="0"/>
              <a:t>Тільки дивні в неї звички.</a:t>
            </a:r>
            <a:endParaRPr lang="ru-RU" sz="4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4695" r="3419" b="8921"/>
          <a:stretch/>
        </p:blipFill>
        <p:spPr>
          <a:xfrm>
            <a:off x="6774287" y="1558343"/>
            <a:ext cx="4890215" cy="49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Дай відповідь на запитання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3472" y="1626724"/>
            <a:ext cx="5584248" cy="2053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Корисні чи шкідливі звички має Марічка?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4944" y="4312275"/>
            <a:ext cx="5584248" cy="20535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Що ви їй порадите?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22" b="14086"/>
          <a:stretch/>
        </p:blipFill>
        <p:spPr>
          <a:xfrm>
            <a:off x="6947795" y="1505472"/>
            <a:ext cx="4166672" cy="51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 знаєш ти?..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7517" y="1456402"/>
            <a:ext cx="6116158" cy="47527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Щасливі люди мають корисні звички. Вони витрачають частину свого часу на те, щоб творити добро, яке неодмінно повернеться і принесе їм радість.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1" b="17633"/>
          <a:stretch/>
        </p:blipFill>
        <p:spPr>
          <a:xfrm>
            <a:off x="6562531" y="2189410"/>
            <a:ext cx="5349793" cy="34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Побажання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1769" y="1894285"/>
            <a:ext cx="5435088" cy="42875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Поки ви ще невеличкі –</a:t>
            </a:r>
          </a:p>
          <a:p>
            <a:pPr algn="ctr"/>
            <a:r>
              <a:rPr lang="uk-UA" sz="4000" b="1" dirty="0" smtClean="0"/>
              <a:t>Виробляйте добрі звички,</a:t>
            </a:r>
          </a:p>
          <a:p>
            <a:pPr algn="ctr"/>
            <a:r>
              <a:rPr lang="uk-UA" sz="4000" b="1" dirty="0" smtClean="0"/>
              <a:t>Щоб здоров’я зберегти </a:t>
            </a:r>
          </a:p>
          <a:p>
            <a:pPr algn="ctr"/>
            <a:r>
              <a:rPr lang="uk-UA" sz="4000" b="1" dirty="0" smtClean="0"/>
              <a:t>І щасливими рости.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078828" y="1894285"/>
            <a:ext cx="5808372" cy="42875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Є погані звички й гарні,</a:t>
            </a:r>
          </a:p>
          <a:p>
            <a:pPr algn="ctr"/>
            <a:r>
              <a:rPr lang="uk-UA" sz="4000" b="1" dirty="0" smtClean="0"/>
              <a:t>Хай погані йдуть від нас!</a:t>
            </a:r>
          </a:p>
          <a:p>
            <a:pPr algn="ctr"/>
            <a:r>
              <a:rPr lang="uk-UA" sz="4000" b="1" dirty="0" smtClean="0"/>
              <a:t>А хороші звички, славні, </a:t>
            </a:r>
          </a:p>
          <a:p>
            <a:pPr algn="ctr"/>
            <a:r>
              <a:rPr lang="uk-UA" sz="4000" b="1" dirty="0" smtClean="0"/>
              <a:t>Набувайте, в добрий час!</a:t>
            </a:r>
          </a:p>
        </p:txBody>
      </p:sp>
    </p:spTree>
    <p:extLst>
      <p:ext uri="{BB962C8B-B14F-4D97-AF65-F5344CB8AC3E}">
        <p14:creationId xmlns:p14="http://schemas.microsoft.com/office/powerpoint/2010/main" val="16998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669" y="6233375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Виконай </a:t>
            </a:r>
            <a:r>
              <a:rPr lang="uk-UA" sz="2800" b="1" dirty="0">
                <a:solidFill>
                  <a:schemeClr val="bg1"/>
                </a:solidFill>
              </a:rPr>
              <a:t>завдання в зошиті на </a:t>
            </a:r>
            <a:r>
              <a:rPr lang="uk-UA" sz="2800" b="1" dirty="0" smtClean="0">
                <a:solidFill>
                  <a:schemeClr val="bg1"/>
                </a:solidFill>
              </a:rPr>
              <a:t>с. 36-37</a:t>
            </a:r>
            <a:endParaRPr lang="uk-UA" sz="28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" t="-188" r="12082" b="14179"/>
          <a:stretch/>
        </p:blipFill>
        <p:spPr>
          <a:xfrm>
            <a:off x="3547871" y="1096656"/>
            <a:ext cx="5686281" cy="51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«Мікрофон»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7230" y="2815022"/>
            <a:ext cx="6130703" cy="1493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Звичка – це…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7229" y="4776985"/>
            <a:ext cx="6130703" cy="1493950"/>
          </a:xfrm>
          <a:prstGeom prst="rect">
            <a:avLst/>
          </a:prstGeom>
          <a:solidFill>
            <a:srgbClr val="0070C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Корисні звички – це…</a:t>
            </a:r>
            <a:endParaRPr lang="ru-RU" sz="4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2910" y="1354268"/>
            <a:ext cx="10759439" cy="1147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Продовж </a:t>
            </a:r>
            <a:r>
              <a:rPr lang="ru-RU" sz="3200" b="1" dirty="0" err="1" smtClean="0"/>
              <a:t>речення</a:t>
            </a:r>
            <a:r>
              <a:rPr lang="ru-RU" sz="3200" b="1" dirty="0" smtClean="0"/>
              <a:t>.</a:t>
            </a:r>
            <a:endParaRPr lang="uk-UA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2904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Слово вчителя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3276" y="1456401"/>
            <a:ext cx="6800409" cy="492996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Кожна людина  має певне здоров’я і звички. Є звички, що сприяють зміцненню здоров’я, і звички, що шкодять здоров’ю. 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7" t="-188" r="15328" b="7417"/>
          <a:stretch/>
        </p:blipFill>
        <p:spPr>
          <a:xfrm>
            <a:off x="8056480" y="1309658"/>
            <a:ext cx="2697379" cy="54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3" y="1397998"/>
            <a:ext cx="10882649" cy="51267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3646" y="2034862"/>
            <a:ext cx="6323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</a:rPr>
              <a:t>Коли людина виконує якісь дії постійно, підсвідомо у неї виникає бажання або необхідність робити їх знову – це і є </a:t>
            </a:r>
            <a:r>
              <a:rPr lang="uk-UA" sz="3600" b="1" dirty="0">
                <a:solidFill>
                  <a:srgbClr val="C00000"/>
                </a:solidFill>
              </a:rPr>
              <a:t>звичка.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Розкажи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1233" y="1893194"/>
            <a:ext cx="6645860" cy="162167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Чи є у тебе хобі?</a:t>
            </a:r>
            <a:endParaRPr lang="ru-RU" sz="4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21234" y="4427753"/>
            <a:ext cx="6645860" cy="16742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Розкажи про нього.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5444" l="10000" r="92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4253" r="22200" b="4479"/>
          <a:stretch/>
        </p:blipFill>
        <p:spPr>
          <a:xfrm>
            <a:off x="7856113" y="1133341"/>
            <a:ext cx="3588296" cy="55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0702" y="1635617"/>
            <a:ext cx="5847371" cy="433803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Які хобі допоможуть стати успішним?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15" b="90185" l="29000" r="72800">
                        <a14:foregroundMark x1="59900" y1="80741" x2="64700" y2="88426"/>
                        <a14:foregroundMark x1="56800" y1="82963" x2="58000" y2="88241"/>
                        <a14:foregroundMark x1="35900" y1="88796" x2="38200" y2="80370"/>
                        <a14:foregroundMark x1="40000" y1="88056" x2="39600" y2="85833"/>
                        <a14:foregroundMark x1="30100" y1="87685" x2="36100" y2="88241"/>
                        <a14:foregroundMark x1="46700" y1="32130" x2="49700" y2="35278"/>
                        <a14:foregroundMark x1="55600" y1="29630" x2="57000" y2="33611"/>
                        <a14:foregroundMark x1="54800" y1="46944" x2="54400" y2="43981"/>
                        <a14:foregroundMark x1="43000" y1="43981" x2="49100" y2="51111"/>
                        <a14:foregroundMark x1="49300" y1="49537" x2="52600" y2="46204"/>
                        <a14:foregroundMark x1="57200" y1="52778" x2="52000" y2="52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71" t="14273" r="24920" b="9671"/>
          <a:stretch/>
        </p:blipFill>
        <p:spPr>
          <a:xfrm>
            <a:off x="7456867" y="1113871"/>
            <a:ext cx="3348506" cy="53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4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Обери</a:t>
            </a:r>
            <a:r>
              <a:rPr lang="uk-UA" sz="2000" b="1" dirty="0" smtClean="0">
                <a:solidFill>
                  <a:schemeClr val="bg1"/>
                </a:solidFill>
              </a:rPr>
              <a:t> корисні звички, які є у тебе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2242" y="1290940"/>
            <a:ext cx="6523574" cy="8771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Дотримуватися слова</a:t>
            </a:r>
            <a:endParaRPr lang="ru-RU" sz="4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2241" y="5697124"/>
            <a:ext cx="6523333" cy="8792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Їсти багато солодощів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2241" y="3401497"/>
            <a:ext cx="6523333" cy="9901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Прибирати за собою</a:t>
            </a:r>
            <a:endParaRPr lang="ru-RU" sz="4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2241" y="4602420"/>
            <a:ext cx="6523333" cy="8839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Запізнюватися</a:t>
            </a:r>
            <a:endParaRPr lang="ru-RU" sz="4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2241" y="2354638"/>
            <a:ext cx="6523333" cy="860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Казати лише правду</a:t>
            </a:r>
            <a:endParaRPr lang="ru-RU" sz="44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296" y="1152802"/>
            <a:ext cx="2396341" cy="542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Обери</a:t>
            </a:r>
            <a:r>
              <a:rPr lang="uk-UA" sz="2000" b="1" dirty="0" smtClean="0">
                <a:solidFill>
                  <a:schemeClr val="bg1"/>
                </a:solidFill>
              </a:rPr>
              <a:t> корисні звички, які є у тебе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5549" y="3546481"/>
            <a:ext cx="6846620" cy="9272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Бути ввічливим</a:t>
            </a:r>
            <a:endParaRPr lang="ru-RU" sz="4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65549" y="4618952"/>
            <a:ext cx="6846619" cy="9318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Бути неохайним</a:t>
            </a:r>
            <a:endParaRPr lang="ru-RU" sz="4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65549" y="1289574"/>
            <a:ext cx="6846619" cy="11191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Приймати зважені рішення</a:t>
            </a:r>
            <a:endParaRPr lang="ru-RU" sz="4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65549" y="5695981"/>
            <a:ext cx="6820862" cy="82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Бути обачним</a:t>
            </a:r>
            <a:endParaRPr lang="ru-RU" sz="4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65549" y="2545014"/>
            <a:ext cx="6846619" cy="8651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Дбати про своє здоров’я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94" y="1383293"/>
            <a:ext cx="2396341" cy="542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Мовна</a:t>
            </a:r>
            <a:r>
              <a:rPr lang="uk-UA" sz="2000" b="1" dirty="0" smtClean="0">
                <a:solidFill>
                  <a:schemeClr val="bg1"/>
                </a:solidFill>
              </a:rPr>
              <a:t>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2885" y="1480002"/>
            <a:ext cx="7258744" cy="239547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Добери до слова </a:t>
            </a:r>
            <a:r>
              <a:rPr lang="uk-UA" sz="4400" b="1" i="1" dirty="0" smtClean="0"/>
              <a:t>корисні </a:t>
            </a:r>
            <a:r>
              <a:rPr lang="uk-UA" sz="4400" b="1" dirty="0" smtClean="0"/>
              <a:t>протилежне за значенням.</a:t>
            </a:r>
            <a:endParaRPr lang="ru-RU" sz="4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190" y="4183487"/>
            <a:ext cx="7258744" cy="239547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Поміркуй, як можна позбутися шкідливих звичок??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" b="7793"/>
          <a:stretch/>
        </p:blipFill>
        <p:spPr>
          <a:xfrm>
            <a:off x="7960633" y="2130349"/>
            <a:ext cx="3772021" cy="42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3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378</Words>
  <Application>Microsoft Office PowerPoint</Application>
  <PresentationFormat>Произвольный</PresentationFormat>
  <Paragraphs>101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130</cp:revision>
  <dcterms:created xsi:type="dcterms:W3CDTF">2018-01-05T16:38:53Z</dcterms:created>
  <dcterms:modified xsi:type="dcterms:W3CDTF">2022-03-24T16:44:56Z</dcterms:modified>
</cp:coreProperties>
</file>