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1696" r:id="rId3"/>
    <p:sldId id="3006" r:id="rId4"/>
    <p:sldId id="3021" r:id="rId5"/>
    <p:sldId id="3022" r:id="rId6"/>
    <p:sldId id="3023" r:id="rId7"/>
    <p:sldId id="3024" r:id="rId8"/>
    <p:sldId id="3025" r:id="rId9"/>
    <p:sldId id="3026" r:id="rId10"/>
    <p:sldId id="3027" r:id="rId11"/>
    <p:sldId id="3028" r:id="rId12"/>
    <p:sldId id="2489" r:id="rId13"/>
    <p:sldId id="2954" r:id="rId14"/>
    <p:sldId id="3063" r:id="rId15"/>
    <p:sldId id="3064" r:id="rId16"/>
    <p:sldId id="3068" r:id="rId17"/>
    <p:sldId id="2988" r:id="rId18"/>
    <p:sldId id="965" r:id="rId19"/>
    <p:sldId id="3069" r:id="rId20"/>
    <p:sldId id="2277" r:id="rId21"/>
    <p:sldId id="2907" r:id="rId22"/>
    <p:sldId id="301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3006"/>
            <p14:sldId id="3021"/>
            <p14:sldId id="3022"/>
            <p14:sldId id="3023"/>
            <p14:sldId id="3024"/>
            <p14:sldId id="3025"/>
            <p14:sldId id="3026"/>
            <p14:sldId id="3027"/>
            <p14:sldId id="3028"/>
            <p14:sldId id="2489"/>
            <p14:sldId id="2954"/>
            <p14:sldId id="3063"/>
            <p14:sldId id="3064"/>
            <p14:sldId id="3068"/>
            <p14:sldId id="2988"/>
          </p14:sldIdLst>
        </p14:section>
        <p14:section name="Раздел без заголовка" id="{AC9334F8-F988-4E78-9E68-3A8F16322EC6}">
          <p14:sldIdLst>
            <p14:sldId id="965"/>
            <p14:sldId id="3069"/>
            <p14:sldId id="2277"/>
            <p14:sldId id="2907"/>
            <p14:sldId id="30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8000"/>
    <a:srgbClr val="00FF00"/>
    <a:srgbClr val="006600"/>
    <a:srgbClr val="FF66FF"/>
    <a:srgbClr val="BA1CBA"/>
    <a:srgbClr val="FF6600"/>
    <a:srgbClr val="1694E9"/>
    <a:srgbClr val="FF3131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0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jpeg"/><Relationship Id="rId7" Type="http://schemas.openxmlformats.org/officeDocument/2006/relationships/image" Target="../media/image1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9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39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127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2247270"/>
            <a:ext cx="6195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Ділення двоцифрових чисел на одноцифрове. Порівняння виразів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56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025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100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81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43020" r="38987" b="43138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t="43086" r="66680" b="43072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3" t="43095" r="67076" b="43063"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5" t="43023" r="39134" b="43135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t="43083" r="66749" b="43075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8" t="43300" r="66961" b="42858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000" r="39162" b="43158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43277" r="66667" b="42881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t="43034" r="66495" b="43124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9" t="43065" r="39120" b="43093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5" t="43202" r="66884" b="42956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3" t="42924" r="66736" b="43234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1417" y="1030787"/>
            <a:ext cx="3422469" cy="22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943436" y="1243410"/>
            <a:ext cx="10118886" cy="37212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Каструлі - 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шт. по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360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грн.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рн. 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Чашки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шт. - ? грн., у4 рази менше</a:t>
            </a:r>
          </a:p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чашка - ?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гр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н.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Соединительная линия уступом 5"/>
          <p:cNvCxnSpPr/>
          <p:nvPr/>
        </p:nvCxnSpPr>
        <p:spPr>
          <a:xfrm rot="10800000">
            <a:off x="8914320" y="2453054"/>
            <a:ext cx="1160379" cy="810078"/>
          </a:xfrm>
          <a:prstGeom prst="bentConnector3">
            <a:avLst>
              <a:gd name="adj1" fmla="val -55322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1" t="78882" r="22730" b="9865"/>
          <a:stretch/>
        </p:blipFill>
        <p:spPr>
          <a:xfrm>
            <a:off x="260753" y="2200031"/>
            <a:ext cx="1381315" cy="1222243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2" t="80403" r="40349" b="10103"/>
          <a:stretch/>
        </p:blipFill>
        <p:spPr>
          <a:xfrm>
            <a:off x="198952" y="3409950"/>
            <a:ext cx="1275884" cy="1038087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t="79850" r="57586" b="9549"/>
          <a:stretch/>
        </p:blipFill>
        <p:spPr>
          <a:xfrm>
            <a:off x="322544" y="1200576"/>
            <a:ext cx="1028700" cy="1131259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2" r="60272" b="64861"/>
          <a:stretch/>
        </p:blipFill>
        <p:spPr>
          <a:xfrm>
            <a:off x="1351245" y="1456402"/>
            <a:ext cx="10718836" cy="528729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6" t="43235" r="57383" b="42923"/>
          <a:stretch/>
        </p:blipFill>
        <p:spPr>
          <a:xfrm>
            <a:off x="9110532" y="1772213"/>
            <a:ext cx="541936" cy="67609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2" t="43145" r="67177" b="43013"/>
          <a:stretch/>
        </p:blipFill>
        <p:spPr>
          <a:xfrm>
            <a:off x="9512881" y="1772212"/>
            <a:ext cx="541936" cy="6760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0" t="43790" r="76418" b="43174"/>
          <a:stretch/>
        </p:blipFill>
        <p:spPr>
          <a:xfrm>
            <a:off x="9968663" y="1791902"/>
            <a:ext cx="501209" cy="63672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43277" r="76427" b="42881"/>
          <a:stretch/>
        </p:blipFill>
        <p:spPr>
          <a:xfrm>
            <a:off x="2235674" y="2628132"/>
            <a:ext cx="541936" cy="676099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2" t="43229" r="67317" b="42929"/>
          <a:stretch/>
        </p:blipFill>
        <p:spPr>
          <a:xfrm>
            <a:off x="1804188" y="3468095"/>
            <a:ext cx="541936" cy="67609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0" t="43848" r="13418" b="43116"/>
          <a:stretch/>
        </p:blipFill>
        <p:spPr>
          <a:xfrm>
            <a:off x="4394188" y="2644304"/>
            <a:ext cx="498655" cy="633477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36" y="1232096"/>
            <a:ext cx="3923299" cy="162450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1" t="43161" r="67538" b="42997"/>
          <a:stretch/>
        </p:blipFill>
        <p:spPr>
          <a:xfrm>
            <a:off x="5216720" y="2618023"/>
            <a:ext cx="541936" cy="67609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7" t="43511" r="40071" b="43453"/>
          <a:stretch/>
        </p:blipFill>
        <p:spPr>
          <a:xfrm>
            <a:off x="3950839" y="2636262"/>
            <a:ext cx="498655" cy="633477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2" t="43652" r="57917" b="42506"/>
          <a:stretch/>
        </p:blipFill>
        <p:spPr>
          <a:xfrm>
            <a:off x="2235674" y="3478966"/>
            <a:ext cx="541936" cy="676099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9" t="43914" r="39949" b="43050"/>
          <a:stretch/>
        </p:blipFill>
        <p:spPr>
          <a:xfrm>
            <a:off x="3097219" y="3494269"/>
            <a:ext cx="498655" cy="633477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t="43496" r="76652" b="42662"/>
          <a:stretch/>
        </p:blipFill>
        <p:spPr>
          <a:xfrm>
            <a:off x="3066873" y="2628132"/>
            <a:ext cx="541936" cy="676099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4" t="43464" r="76355" b="42694"/>
          <a:stretch/>
        </p:blipFill>
        <p:spPr>
          <a:xfrm>
            <a:off x="5660024" y="3472957"/>
            <a:ext cx="541936" cy="67609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1" t="43141" r="39758" b="43017"/>
          <a:stretch/>
        </p:blipFill>
        <p:spPr>
          <a:xfrm>
            <a:off x="1789737" y="4310577"/>
            <a:ext cx="541936" cy="67609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9" t="44123" r="57769" b="42841"/>
          <a:stretch/>
        </p:blipFill>
        <p:spPr>
          <a:xfrm>
            <a:off x="5260001" y="3507171"/>
            <a:ext cx="498655" cy="633477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" t="43361" r="85421" b="42797"/>
          <a:stretch/>
        </p:blipFill>
        <p:spPr>
          <a:xfrm>
            <a:off x="3087153" y="4321490"/>
            <a:ext cx="541936" cy="67609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5" t="43041" r="48944" b="43117"/>
          <a:stretch/>
        </p:blipFill>
        <p:spPr>
          <a:xfrm>
            <a:off x="3503880" y="4294375"/>
            <a:ext cx="541936" cy="676099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9" t="43135" r="67700" b="43023"/>
          <a:stretch/>
        </p:blipFill>
        <p:spPr>
          <a:xfrm>
            <a:off x="2206484" y="4310577"/>
            <a:ext cx="541936" cy="676099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65960" y="2508075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&gt;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31095" y="4199362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&gt;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50463" y="3318025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=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7" t="43565" r="31241" b="43399"/>
          <a:stretch/>
        </p:blipFill>
        <p:spPr>
          <a:xfrm>
            <a:off x="1837265" y="2636262"/>
            <a:ext cx="503493" cy="639623"/>
          </a:xfrm>
          <a:prstGeom prst="rect">
            <a:avLst/>
          </a:prstGeom>
        </p:spPr>
      </p:pic>
      <p:grpSp>
        <p:nvGrpSpPr>
          <p:cNvPr id="120" name="Группа 119"/>
          <p:cNvGrpSpPr/>
          <p:nvPr/>
        </p:nvGrpSpPr>
        <p:grpSpPr>
          <a:xfrm>
            <a:off x="2653890" y="2674429"/>
            <a:ext cx="408812" cy="542922"/>
            <a:chOff x="2361639" y="2985697"/>
            <a:chExt cx="408812" cy="542922"/>
          </a:xfrm>
        </p:grpSpPr>
        <p:pic>
          <p:nvPicPr>
            <p:cNvPr id="121" name="Рисунок 12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23" name="Группа 122"/>
          <p:cNvGrpSpPr/>
          <p:nvPr/>
        </p:nvGrpSpPr>
        <p:grpSpPr>
          <a:xfrm>
            <a:off x="4807908" y="2666342"/>
            <a:ext cx="408812" cy="542922"/>
            <a:chOff x="2361639" y="2985697"/>
            <a:chExt cx="408812" cy="542922"/>
          </a:xfrm>
        </p:grpSpPr>
        <p:pic>
          <p:nvPicPr>
            <p:cNvPr id="124" name="Рисунок 12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5" name="Рисунок 12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612821" y="3664866"/>
            <a:ext cx="421206" cy="276501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2" t="43652" r="57917" b="42506"/>
          <a:stretch/>
        </p:blipFill>
        <p:spPr>
          <a:xfrm>
            <a:off x="3513688" y="3485861"/>
            <a:ext cx="541936" cy="676099"/>
          </a:xfrm>
          <a:prstGeom prst="rect">
            <a:avLst/>
          </a:prstGeom>
        </p:spPr>
      </p:pic>
      <p:grpSp>
        <p:nvGrpSpPr>
          <p:cNvPr id="128" name="Группа 127"/>
          <p:cNvGrpSpPr/>
          <p:nvPr/>
        </p:nvGrpSpPr>
        <p:grpSpPr>
          <a:xfrm>
            <a:off x="3950839" y="3505423"/>
            <a:ext cx="408812" cy="542922"/>
            <a:chOff x="2361639" y="2985697"/>
            <a:chExt cx="408812" cy="542922"/>
          </a:xfrm>
        </p:grpSpPr>
        <p:pic>
          <p:nvPicPr>
            <p:cNvPr id="129" name="Рисунок 1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0" name="Рисунок 1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9" t="43499" r="32089" b="43465"/>
          <a:stretch/>
        </p:blipFill>
        <p:spPr>
          <a:xfrm>
            <a:off x="4328621" y="3479933"/>
            <a:ext cx="498655" cy="633477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1" t="43161" r="67538" b="42997"/>
          <a:stretch/>
        </p:blipFill>
        <p:spPr>
          <a:xfrm>
            <a:off x="6492772" y="3464549"/>
            <a:ext cx="541936" cy="676099"/>
          </a:xfrm>
          <a:prstGeom prst="rect">
            <a:avLst/>
          </a:prstGeom>
        </p:spPr>
      </p:pic>
      <p:grpSp>
        <p:nvGrpSpPr>
          <p:cNvPr id="133" name="Группа 132"/>
          <p:cNvGrpSpPr/>
          <p:nvPr/>
        </p:nvGrpSpPr>
        <p:grpSpPr>
          <a:xfrm>
            <a:off x="6083960" y="3512868"/>
            <a:ext cx="408812" cy="542922"/>
            <a:chOff x="2361639" y="2985697"/>
            <a:chExt cx="408812" cy="542922"/>
          </a:xfrm>
        </p:grpSpPr>
        <p:pic>
          <p:nvPicPr>
            <p:cNvPr id="134" name="Рисунок 13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5" name="Рисунок 13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92242" y="3335006"/>
            <a:ext cx="259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   )</a:t>
            </a:r>
          </a:p>
        </p:txBody>
      </p:sp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615224" y="4510375"/>
            <a:ext cx="421206" cy="276501"/>
          </a:xfrm>
          <a:prstGeom prst="rect">
            <a:avLst/>
          </a:prstGeom>
        </p:spPr>
      </p:pic>
      <p:grpSp>
        <p:nvGrpSpPr>
          <p:cNvPr id="138" name="Группа 137"/>
          <p:cNvGrpSpPr/>
          <p:nvPr/>
        </p:nvGrpSpPr>
        <p:grpSpPr>
          <a:xfrm>
            <a:off x="3931471" y="4347664"/>
            <a:ext cx="408812" cy="542922"/>
            <a:chOff x="2361639" y="2985697"/>
            <a:chExt cx="408812" cy="542922"/>
          </a:xfrm>
        </p:grpSpPr>
        <p:pic>
          <p:nvPicPr>
            <p:cNvPr id="139" name="Рисунок 1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0" name="Рисунок 1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7" t="43499" r="40821" b="43465"/>
          <a:stretch/>
        </p:blipFill>
        <p:spPr>
          <a:xfrm>
            <a:off x="4309253" y="4322174"/>
            <a:ext cx="498655" cy="633477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4" t="43155" r="22315" b="43003"/>
          <a:stretch/>
        </p:blipFill>
        <p:spPr>
          <a:xfrm>
            <a:off x="5656813" y="4310169"/>
            <a:ext cx="541936" cy="676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9" t="44123" r="57769" b="42841"/>
          <a:stretch/>
        </p:blipFill>
        <p:spPr>
          <a:xfrm>
            <a:off x="5256790" y="4344383"/>
            <a:ext cx="498655" cy="633477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6" t="42955" r="57933" b="43203"/>
          <a:stretch/>
        </p:blipFill>
        <p:spPr>
          <a:xfrm>
            <a:off x="6489561" y="4301761"/>
            <a:ext cx="541936" cy="676099"/>
          </a:xfrm>
          <a:prstGeom prst="rect">
            <a:avLst/>
          </a:prstGeom>
        </p:spPr>
      </p:pic>
      <p:grpSp>
        <p:nvGrpSpPr>
          <p:cNvPr id="145" name="Группа 144"/>
          <p:cNvGrpSpPr/>
          <p:nvPr/>
        </p:nvGrpSpPr>
        <p:grpSpPr>
          <a:xfrm>
            <a:off x="6080749" y="4350080"/>
            <a:ext cx="408812" cy="542922"/>
            <a:chOff x="2361639" y="2985697"/>
            <a:chExt cx="408812" cy="542922"/>
          </a:xfrm>
        </p:grpSpPr>
        <p:pic>
          <p:nvPicPr>
            <p:cNvPr id="146" name="Рисунок 1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7" name="Рисунок 1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69571" y="4187450"/>
            <a:ext cx="259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   )</a:t>
            </a:r>
          </a:p>
        </p:txBody>
      </p:sp>
    </p:spTree>
    <p:extLst>
      <p:ext uri="{BB962C8B-B14F-4D97-AF65-F5344CB8AC3E}">
        <p14:creationId xmlns:p14="http://schemas.microsoft.com/office/powerpoint/2010/main" val="31703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9" grpId="0"/>
      <p:bldP spid="136" grpId="0"/>
      <p:bldP spid="1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1" t="78882" r="22730" b="9865"/>
          <a:stretch/>
        </p:blipFill>
        <p:spPr>
          <a:xfrm>
            <a:off x="260753" y="2200031"/>
            <a:ext cx="1381315" cy="1222243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2" t="80403" r="40349" b="10103"/>
          <a:stretch/>
        </p:blipFill>
        <p:spPr>
          <a:xfrm>
            <a:off x="198952" y="3409950"/>
            <a:ext cx="1275884" cy="1038087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t="79850" r="57586" b="9549"/>
          <a:stretch/>
        </p:blipFill>
        <p:spPr>
          <a:xfrm>
            <a:off x="322544" y="1200576"/>
            <a:ext cx="1028700" cy="1131259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2" r="60272" b="64861"/>
          <a:stretch/>
        </p:blipFill>
        <p:spPr>
          <a:xfrm>
            <a:off x="1351245" y="1456402"/>
            <a:ext cx="10718836" cy="528729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6" t="43235" r="57383" b="42923"/>
          <a:stretch/>
        </p:blipFill>
        <p:spPr>
          <a:xfrm>
            <a:off x="9110532" y="1772213"/>
            <a:ext cx="541936" cy="67609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2" t="43145" r="67177" b="43013"/>
          <a:stretch/>
        </p:blipFill>
        <p:spPr>
          <a:xfrm>
            <a:off x="9512881" y="1772212"/>
            <a:ext cx="541936" cy="6760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0" t="43790" r="76418" b="43174"/>
          <a:stretch/>
        </p:blipFill>
        <p:spPr>
          <a:xfrm>
            <a:off x="9968663" y="1791902"/>
            <a:ext cx="501209" cy="63672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3" t="43594" r="57746" b="42564"/>
          <a:stretch/>
        </p:blipFill>
        <p:spPr>
          <a:xfrm>
            <a:off x="2235674" y="2628132"/>
            <a:ext cx="541936" cy="676099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2" t="43229" r="67317" b="42929"/>
          <a:stretch/>
        </p:blipFill>
        <p:spPr>
          <a:xfrm>
            <a:off x="1804188" y="3468095"/>
            <a:ext cx="541936" cy="67609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1" t="43954" r="31477" b="43010"/>
          <a:stretch/>
        </p:blipFill>
        <p:spPr>
          <a:xfrm>
            <a:off x="5241734" y="2649217"/>
            <a:ext cx="498655" cy="633477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36" y="1232096"/>
            <a:ext cx="3923299" cy="162450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1" t="43161" r="67538" b="42997"/>
          <a:stretch/>
        </p:blipFill>
        <p:spPr>
          <a:xfrm>
            <a:off x="6509498" y="2627907"/>
            <a:ext cx="541936" cy="67609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8" t="43617" r="49160" b="43347"/>
          <a:stretch/>
        </p:blipFill>
        <p:spPr>
          <a:xfrm>
            <a:off x="3086701" y="2639334"/>
            <a:ext cx="498655" cy="633477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79" t="43652" r="22280" b="42506"/>
          <a:stretch/>
        </p:blipFill>
        <p:spPr>
          <a:xfrm>
            <a:off x="2250514" y="3489723"/>
            <a:ext cx="541936" cy="676099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44020" r="76546" b="42944"/>
          <a:stretch/>
        </p:blipFill>
        <p:spPr>
          <a:xfrm>
            <a:off x="3115110" y="3499986"/>
            <a:ext cx="498655" cy="633477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t="43496" r="76652" b="42662"/>
          <a:stretch/>
        </p:blipFill>
        <p:spPr>
          <a:xfrm>
            <a:off x="4359651" y="2638016"/>
            <a:ext cx="541936" cy="676099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4" t="43464" r="76355" b="42694"/>
          <a:stretch/>
        </p:blipFill>
        <p:spPr>
          <a:xfrm>
            <a:off x="5668610" y="2630042"/>
            <a:ext cx="541936" cy="67609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7" t="43247" r="13462" b="42911"/>
          <a:stretch/>
        </p:blipFill>
        <p:spPr>
          <a:xfrm>
            <a:off x="1789737" y="4310577"/>
            <a:ext cx="541936" cy="67609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1" t="44123" r="67397" b="42841"/>
          <a:stretch/>
        </p:blipFill>
        <p:spPr>
          <a:xfrm>
            <a:off x="5260001" y="3507171"/>
            <a:ext cx="498655" cy="633477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5" t="43467" r="67394" b="42691"/>
          <a:stretch/>
        </p:blipFill>
        <p:spPr>
          <a:xfrm>
            <a:off x="3087153" y="4321490"/>
            <a:ext cx="541936" cy="67609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0" t="42724" r="22529" b="43434"/>
          <a:stretch/>
        </p:blipFill>
        <p:spPr>
          <a:xfrm>
            <a:off x="3503880" y="4294375"/>
            <a:ext cx="541936" cy="676099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7" t="43135" r="58062" b="43023"/>
          <a:stretch/>
        </p:blipFill>
        <p:spPr>
          <a:xfrm>
            <a:off x="2206484" y="4310577"/>
            <a:ext cx="541936" cy="676099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 rot="10800000">
            <a:off x="4254672" y="2454637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&gt;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54828" y="3352320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&gt;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6" t="43670" r="57832" b="43294"/>
          <a:stretch/>
        </p:blipFill>
        <p:spPr>
          <a:xfrm>
            <a:off x="1837265" y="2636262"/>
            <a:ext cx="503493" cy="639623"/>
          </a:xfrm>
          <a:prstGeom prst="rect">
            <a:avLst/>
          </a:prstGeom>
        </p:spPr>
      </p:pic>
      <p:grpSp>
        <p:nvGrpSpPr>
          <p:cNvPr id="120" name="Группа 119"/>
          <p:cNvGrpSpPr/>
          <p:nvPr/>
        </p:nvGrpSpPr>
        <p:grpSpPr>
          <a:xfrm>
            <a:off x="3942167" y="2670064"/>
            <a:ext cx="408812" cy="542922"/>
            <a:chOff x="2361639" y="2985697"/>
            <a:chExt cx="408812" cy="542922"/>
          </a:xfrm>
        </p:grpSpPr>
        <p:pic>
          <p:nvPicPr>
            <p:cNvPr id="121" name="Рисунок 12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23" name="Группа 122"/>
          <p:cNvGrpSpPr/>
          <p:nvPr/>
        </p:nvGrpSpPr>
        <p:grpSpPr>
          <a:xfrm>
            <a:off x="6100686" y="2676226"/>
            <a:ext cx="408812" cy="542922"/>
            <a:chOff x="2361639" y="2985697"/>
            <a:chExt cx="408812" cy="542922"/>
          </a:xfrm>
        </p:grpSpPr>
        <p:pic>
          <p:nvPicPr>
            <p:cNvPr id="124" name="Рисунок 12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5" name="Рисунок 12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" t="12371" r="90271" b="82722"/>
          <a:stretch/>
        </p:blipFill>
        <p:spPr>
          <a:xfrm>
            <a:off x="2606429" y="2812348"/>
            <a:ext cx="498398" cy="271816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2" t="43652" r="57917" b="42506"/>
          <a:stretch/>
        </p:blipFill>
        <p:spPr>
          <a:xfrm>
            <a:off x="3928904" y="3477255"/>
            <a:ext cx="541936" cy="676099"/>
          </a:xfrm>
          <a:prstGeom prst="rect">
            <a:avLst/>
          </a:prstGeom>
        </p:spPr>
      </p:pic>
      <p:grpSp>
        <p:nvGrpSpPr>
          <p:cNvPr id="128" name="Группа 127"/>
          <p:cNvGrpSpPr/>
          <p:nvPr/>
        </p:nvGrpSpPr>
        <p:grpSpPr>
          <a:xfrm>
            <a:off x="2679852" y="3511595"/>
            <a:ext cx="408812" cy="542922"/>
            <a:chOff x="2361639" y="2985697"/>
            <a:chExt cx="408812" cy="542922"/>
          </a:xfrm>
        </p:grpSpPr>
        <p:pic>
          <p:nvPicPr>
            <p:cNvPr id="129" name="Рисунок 1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0" name="Рисунок 1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2" t="43393" r="77356" b="43571"/>
          <a:stretch/>
        </p:blipFill>
        <p:spPr>
          <a:xfrm>
            <a:off x="4328621" y="3479933"/>
            <a:ext cx="498655" cy="633477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12557" r="91112" b="82452"/>
          <a:stretch/>
        </p:blipFill>
        <p:spPr>
          <a:xfrm>
            <a:off x="2615224" y="4510375"/>
            <a:ext cx="421206" cy="276501"/>
          </a:xfrm>
          <a:prstGeom prst="rect">
            <a:avLst/>
          </a:prstGeom>
        </p:spPr>
      </p:pic>
      <p:grpSp>
        <p:nvGrpSpPr>
          <p:cNvPr id="138" name="Группа 137"/>
          <p:cNvGrpSpPr/>
          <p:nvPr/>
        </p:nvGrpSpPr>
        <p:grpSpPr>
          <a:xfrm>
            <a:off x="4818181" y="3515488"/>
            <a:ext cx="408812" cy="542922"/>
            <a:chOff x="2361639" y="2985697"/>
            <a:chExt cx="408812" cy="542922"/>
          </a:xfrm>
        </p:grpSpPr>
        <p:pic>
          <p:nvPicPr>
            <p:cNvPr id="139" name="Рисунок 1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0" name="Рисунок 1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9" t="43393" r="23599" b="43571"/>
          <a:stretch/>
        </p:blipFill>
        <p:spPr>
          <a:xfrm>
            <a:off x="4309253" y="4322174"/>
            <a:ext cx="498655" cy="633477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4" t="43155" r="22315" b="43003"/>
          <a:stretch/>
        </p:blipFill>
        <p:spPr>
          <a:xfrm>
            <a:off x="5229502" y="4310575"/>
            <a:ext cx="541936" cy="676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9" t="44123" r="57769" b="42841"/>
          <a:stretch/>
        </p:blipFill>
        <p:spPr>
          <a:xfrm>
            <a:off x="5694377" y="4359693"/>
            <a:ext cx="498655" cy="633477"/>
          </a:xfrm>
          <a:prstGeom prst="rect">
            <a:avLst/>
          </a:prstGeom>
        </p:spPr>
      </p:pic>
      <p:grpSp>
        <p:nvGrpSpPr>
          <p:cNvPr id="145" name="Группа 144"/>
          <p:cNvGrpSpPr/>
          <p:nvPr/>
        </p:nvGrpSpPr>
        <p:grpSpPr>
          <a:xfrm>
            <a:off x="6080749" y="4350080"/>
            <a:ext cx="408812" cy="542922"/>
            <a:chOff x="2361639" y="2985697"/>
            <a:chExt cx="408812" cy="542922"/>
          </a:xfrm>
        </p:grpSpPr>
        <p:pic>
          <p:nvPicPr>
            <p:cNvPr id="146" name="Рисунок 1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7" name="Рисунок 1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78054" y="4178655"/>
            <a:ext cx="259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   )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t="43496" r="76652" b="42662"/>
          <a:stretch/>
        </p:blipFill>
        <p:spPr>
          <a:xfrm>
            <a:off x="3503880" y="2636262"/>
            <a:ext cx="541936" cy="6760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 rot="10800000">
            <a:off x="4257854" y="4151766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&gt;</a:t>
            </a:r>
          </a:p>
        </p:txBody>
      </p:sp>
      <p:grpSp>
        <p:nvGrpSpPr>
          <p:cNvPr id="83" name="Группа 82"/>
          <p:cNvGrpSpPr/>
          <p:nvPr/>
        </p:nvGrpSpPr>
        <p:grpSpPr>
          <a:xfrm>
            <a:off x="3987291" y="4363228"/>
            <a:ext cx="408812" cy="542922"/>
            <a:chOff x="2361639" y="2985697"/>
            <a:chExt cx="408812" cy="542922"/>
          </a:xfrm>
        </p:grpSpPr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5" name="Рисунок 8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1" t="43954" r="31477" b="43010"/>
          <a:stretch/>
        </p:blipFill>
        <p:spPr>
          <a:xfrm>
            <a:off x="6531138" y="4340014"/>
            <a:ext cx="498655" cy="6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48" grpId="0"/>
      <p:bldP spid="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149"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значення виразів, якщо а = 4, в = 96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87" name="Скругленный прямоугольник 86"/>
          <p:cNvSpPr/>
          <p:nvPr/>
        </p:nvSpPr>
        <p:spPr>
          <a:xfrm>
            <a:off x="299103" y="1349557"/>
            <a:ext cx="6935915" cy="104616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56 : </a:t>
            </a:r>
            <a:r>
              <a:rPr lang="uk-UA" sz="8800" b="1" i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а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+ </a:t>
            </a:r>
            <a:r>
              <a:rPr lang="uk-UA" sz="8800" b="1" i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в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6</a:t>
            </a:r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299103" y="2458100"/>
            <a:ext cx="11425727" cy="104616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Якщо а = 4, </a:t>
            </a:r>
            <a:r>
              <a:rPr lang="uk-UA" sz="8800" b="1" i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96, то</a:t>
            </a:r>
            <a:endParaRPr lang="uk-UA" sz="8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85458" y="3602511"/>
            <a:ext cx="12006841" cy="104616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56 : а+</a:t>
            </a:r>
            <a:r>
              <a:rPr lang="en-US" sz="88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 </a:t>
            </a:r>
            <a:r>
              <a:rPr lang="uk-UA" sz="8800" b="1" i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uk-UA" sz="8800" b="1" i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: 6=56 :4+96 :6 =</a:t>
            </a:r>
            <a:endParaRPr lang="uk-UA" sz="8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99103" y="4746922"/>
            <a:ext cx="11271903" cy="104616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14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+ 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16 = 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</a:t>
            </a:r>
            <a:endParaRPr lang="uk-UA" sz="8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2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7" grpId="0" animBg="1"/>
      <p:bldP spid="98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5" t="7879" r="18036" b="16666"/>
          <a:stretch/>
        </p:blipFill>
        <p:spPr>
          <a:xfrm>
            <a:off x="234407" y="1456402"/>
            <a:ext cx="2000787" cy="3663207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задачу за таблицею і розв'яжи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84927"/>
              </p:ext>
            </p:extLst>
          </p:nvPr>
        </p:nvGraphicFramePr>
        <p:xfrm>
          <a:off x="2426305" y="1634066"/>
          <a:ext cx="9425648" cy="319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6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Столові</a:t>
                      </a:r>
                      <a:r>
                        <a:rPr lang="uk-UA" sz="3600" baseline="0" dirty="0"/>
                        <a:t> прибори</a:t>
                      </a:r>
                      <a:endParaRPr lang="ru-RU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Ціна одного</a:t>
                      </a:r>
                      <a:endParaRPr lang="ru-RU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Кількість </a:t>
                      </a:r>
                      <a:endParaRPr lang="ru-RU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Вартість </a:t>
                      </a:r>
                      <a:endParaRPr lang="ru-RU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Ложки</a:t>
                      </a:r>
                      <a:endParaRPr lang="ru-RU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40 грн</a:t>
                      </a:r>
                      <a:endParaRPr lang="ru-RU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6</a:t>
                      </a:r>
                      <a:endParaRPr lang="ru-RU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?</a:t>
                      </a:r>
                      <a:endParaRPr lang="ru-RU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Виделки</a:t>
                      </a:r>
                      <a:endParaRPr lang="ru-RU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?</a:t>
                      </a:r>
                      <a:endParaRPr lang="ru-RU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6</a:t>
                      </a:r>
                      <a:endParaRPr lang="ru-RU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/>
                        <a:t>?, на 60 грн менше</a:t>
                      </a:r>
                      <a:endParaRPr lang="ru-RU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776956" y="1742716"/>
            <a:ext cx="5467119" cy="330784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№ </a:t>
            </a:r>
            <a:r>
              <a:rPr lang="en-US" sz="4400" b="1" dirty="0">
                <a:solidFill>
                  <a:srgbClr val="2F3242"/>
                </a:solidFill>
              </a:rPr>
              <a:t>4</a:t>
            </a:r>
            <a:r>
              <a:rPr lang="uk-UA" sz="4400" b="1" dirty="0">
                <a:solidFill>
                  <a:srgbClr val="2F3242"/>
                </a:solidFill>
              </a:rPr>
              <a:t>36,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п</a:t>
            </a:r>
            <a:r>
              <a:rPr lang="uk-UA" sz="4400" b="1" dirty="0" smtClean="0">
                <a:solidFill>
                  <a:srgbClr val="2F3242"/>
                </a:solidFill>
              </a:rPr>
              <a:t>риклади №437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51134" y="1331556"/>
            <a:ext cx="83065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solidFill>
                  <a:srgbClr val="7030A0"/>
                </a:solidFill>
              </a:rPr>
              <a:t>Задача № </a:t>
            </a:r>
            <a:r>
              <a:rPr lang="ru-RU" sz="4400" b="1" dirty="0" smtClean="0">
                <a:solidFill>
                  <a:srgbClr val="7030A0"/>
                </a:solidFill>
              </a:rPr>
              <a:t>436</a:t>
            </a:r>
          </a:p>
          <a:p>
            <a:pPr algn="ctr"/>
            <a:endParaRPr lang="ru-RU" sz="4400" b="1" dirty="0">
              <a:solidFill>
                <a:srgbClr val="7030A0"/>
              </a:solidFill>
            </a:endParaRPr>
          </a:p>
          <a:p>
            <a:r>
              <a:rPr lang="ru-RU" sz="4400" b="1" dirty="0">
                <a:solidFill>
                  <a:srgbClr val="0070C0"/>
                </a:solidFill>
              </a:rPr>
              <a:t>3 </a:t>
            </a:r>
            <a:r>
              <a:rPr lang="ru-RU" sz="4400" b="1" dirty="0" err="1">
                <a:solidFill>
                  <a:srgbClr val="0070C0"/>
                </a:solidFill>
              </a:rPr>
              <a:t>набори</a:t>
            </a:r>
            <a:r>
              <a:rPr lang="ru-RU" sz="4400" b="1" dirty="0">
                <a:solidFill>
                  <a:srgbClr val="0070C0"/>
                </a:solidFill>
              </a:rPr>
              <a:t> – 990 грн.</a:t>
            </a:r>
          </a:p>
          <a:p>
            <a:r>
              <a:rPr lang="ru-RU" sz="4400" b="1" dirty="0">
                <a:solidFill>
                  <a:srgbClr val="0070C0"/>
                </a:solidFill>
              </a:rPr>
              <a:t>1 набор - </a:t>
            </a:r>
            <a:r>
              <a:rPr lang="ru-RU" sz="4400" b="1" dirty="0" smtClean="0">
                <a:solidFill>
                  <a:srgbClr val="0070C0"/>
                </a:solidFill>
              </a:rPr>
              <a:t>  ? </a:t>
            </a:r>
            <a:r>
              <a:rPr lang="ru-RU" sz="4400" b="1" dirty="0">
                <a:solidFill>
                  <a:srgbClr val="0070C0"/>
                </a:solidFill>
              </a:rPr>
              <a:t>грн.</a:t>
            </a:r>
          </a:p>
          <a:p>
            <a:r>
              <a:rPr lang="ru-RU" sz="4400" b="1" dirty="0">
                <a:solidFill>
                  <a:srgbClr val="0070C0"/>
                </a:solidFill>
              </a:rPr>
              <a:t>2 </a:t>
            </a:r>
            <a:r>
              <a:rPr lang="ru-RU" sz="4400" b="1" dirty="0" err="1">
                <a:solidFill>
                  <a:srgbClr val="0070C0"/>
                </a:solidFill>
              </a:rPr>
              <a:t>набори</a:t>
            </a:r>
            <a:r>
              <a:rPr lang="ru-RU" sz="4400" b="1" dirty="0">
                <a:solidFill>
                  <a:srgbClr val="0070C0"/>
                </a:solidFill>
              </a:rPr>
              <a:t> - ? грн</a:t>
            </a:r>
            <a:r>
              <a:rPr lang="ru-RU" sz="4400" b="1" dirty="0" smtClean="0">
                <a:solidFill>
                  <a:srgbClr val="0070C0"/>
                </a:solidFill>
              </a:rPr>
              <a:t>.</a:t>
            </a:r>
          </a:p>
          <a:p>
            <a:endParaRPr lang="ru-RU" sz="4400" b="1" dirty="0">
              <a:solidFill>
                <a:srgbClr val="0070C0"/>
              </a:solidFill>
            </a:endParaRPr>
          </a:p>
          <a:p>
            <a:r>
              <a:rPr lang="ru-RU" sz="4400" b="1" i="1" u="sng" dirty="0">
                <a:solidFill>
                  <a:srgbClr val="7030A0"/>
                </a:solidFill>
              </a:rPr>
              <a:t>Задача на </a:t>
            </a:r>
            <a:r>
              <a:rPr lang="ru-RU" sz="4400" b="1" i="1" u="sng" dirty="0" err="1">
                <a:solidFill>
                  <a:srgbClr val="7030A0"/>
                </a:solidFill>
              </a:rPr>
              <a:t>зведення</a:t>
            </a:r>
            <a:r>
              <a:rPr lang="ru-RU" sz="4400" b="1" i="1" u="sng" dirty="0">
                <a:solidFill>
                  <a:srgbClr val="7030A0"/>
                </a:solidFill>
              </a:rPr>
              <a:t> до </a:t>
            </a:r>
            <a:r>
              <a:rPr lang="ru-RU" sz="4400" b="1" i="1" u="sng" dirty="0" err="1">
                <a:solidFill>
                  <a:srgbClr val="7030A0"/>
                </a:solidFill>
              </a:rPr>
              <a:t>одиниці</a:t>
            </a:r>
            <a:endParaRPr lang="ru-RU" sz="4400" b="1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0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48371" y="226496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 </a:t>
            </a:r>
            <a:r>
              <a:rPr lang="uk-UA" sz="3600" dirty="0">
                <a:latin typeface="Monotype Corsiva" panose="03010101010201010101" pitchFamily="66" charset="0"/>
              </a:rPr>
              <a:t>– </a:t>
            </a:r>
            <a:r>
              <a:rPr lang="uk-UA" sz="3600" dirty="0" smtClean="0">
                <a:latin typeface="Monotype Corsiva" panose="03010101010201010101" pitchFamily="66" charset="0"/>
              </a:rPr>
              <a:t>каструлі.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85596" y="414231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75230" y="2993101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 </a:t>
            </a:r>
            <a:r>
              <a:rPr lang="uk-UA" sz="3600" dirty="0">
                <a:latin typeface="Monotype Corsiva" panose="03010101010201010101" pitchFamily="66" charset="0"/>
              </a:rPr>
              <a:t>– </a:t>
            </a:r>
            <a:r>
              <a:rPr lang="uk-UA" sz="3600" dirty="0" smtClean="0">
                <a:latin typeface="Monotype Corsiva" panose="03010101010201010101" pitchFamily="66" charset="0"/>
              </a:rPr>
              <a:t>чашки.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05030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05030" y="3130358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2" t="43091" r="39826" b="43873"/>
          <a:stretch/>
        </p:blipFill>
        <p:spPr>
          <a:xfrm>
            <a:off x="2193866" y="2222468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44333" r="77017" b="42631"/>
          <a:stretch/>
        </p:blipFill>
        <p:spPr>
          <a:xfrm>
            <a:off x="4413254" y="2271444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5" t="44154" r="67373" b="42810"/>
          <a:stretch/>
        </p:blipFill>
        <p:spPr>
          <a:xfrm>
            <a:off x="1832165" y="2272507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43311" y="4477779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30 </a:t>
            </a:r>
            <a:r>
              <a:rPr lang="uk-UA" sz="3600" dirty="0" smtClean="0">
                <a:latin typeface="Monotype Corsiva" panose="03010101010201010101" pitchFamily="66" charset="0"/>
              </a:rPr>
              <a:t>грн. </a:t>
            </a:r>
            <a:r>
              <a:rPr lang="uk-UA" sz="3600" dirty="0">
                <a:latin typeface="Monotype Corsiva" panose="03010101010201010101" pitchFamily="66" charset="0"/>
              </a:rPr>
              <a:t>ціна чашки.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4" t="44174" r="31064" b="42790"/>
          <a:stretch/>
        </p:blipFill>
        <p:spPr>
          <a:xfrm>
            <a:off x="1846371" y="3004218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56" t="43845" r="4072" b="43119"/>
          <a:stretch/>
        </p:blipFill>
        <p:spPr>
          <a:xfrm>
            <a:off x="2589389" y="2251403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3652" y="375139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3980" y="3873367"/>
            <a:ext cx="278475" cy="25091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0" t="43400" r="3868" b="43563"/>
          <a:stretch/>
        </p:blipFill>
        <p:spPr>
          <a:xfrm>
            <a:off x="2605272" y="2968989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1" t="43763" r="4457" b="43201"/>
          <a:stretch/>
        </p:blipFill>
        <p:spPr>
          <a:xfrm>
            <a:off x="4821757" y="2993736"/>
            <a:ext cx="453228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3" t="43118" r="76865" b="43846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0" t="42944" r="58018" b="44020"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4" t="43342" r="13224" b="43622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8" t="44324" r="32010" b="42640"/>
          <a:stretch/>
        </p:blipFill>
        <p:spPr>
          <a:xfrm>
            <a:off x="4019031" y="2277679"/>
            <a:ext cx="463844" cy="58925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2" t="43265" r="84956" b="43699"/>
          <a:stretch/>
        </p:blipFill>
        <p:spPr>
          <a:xfrm>
            <a:off x="1873792" y="3711389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9" t="43779" r="77219" b="43185"/>
          <a:stretch/>
        </p:blipFill>
        <p:spPr>
          <a:xfrm>
            <a:off x="2143951" y="2989713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01" t="43463" r="3727" b="43501"/>
          <a:stretch/>
        </p:blipFill>
        <p:spPr>
          <a:xfrm>
            <a:off x="4496716" y="3723980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2643" y="2318295"/>
            <a:ext cx="408812" cy="41878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" t="44422" r="85750" b="42542"/>
          <a:stretch/>
        </p:blipFill>
        <p:spPr>
          <a:xfrm>
            <a:off x="4050520" y="3021639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7" t="44679" r="58311" b="42285"/>
          <a:stretch/>
        </p:blipFill>
        <p:spPr>
          <a:xfrm>
            <a:off x="3279283" y="3021640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5" t="44324" r="23243" b="42640"/>
          <a:stretch/>
        </p:blipFill>
        <p:spPr>
          <a:xfrm>
            <a:off x="4393585" y="3017836"/>
            <a:ext cx="463844" cy="58925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1" t="43763" r="4457" b="43201"/>
          <a:stretch/>
        </p:blipFill>
        <p:spPr>
          <a:xfrm>
            <a:off x="2563698" y="3739891"/>
            <a:ext cx="453228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5" t="44428" r="23133" b="42536"/>
          <a:stretch/>
        </p:blipFill>
        <p:spPr>
          <a:xfrm>
            <a:off x="2135526" y="3763991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914605" y="2992155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8" t="43124" r="66720" b="43840"/>
          <a:stretch/>
        </p:blipFill>
        <p:spPr>
          <a:xfrm>
            <a:off x="4129864" y="3703862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3" t="43283" r="76605" b="43681"/>
          <a:stretch/>
        </p:blipFill>
        <p:spPr>
          <a:xfrm>
            <a:off x="3321977" y="2222468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1" t="43763" r="4457" b="43201"/>
          <a:stretch/>
        </p:blipFill>
        <p:spPr>
          <a:xfrm>
            <a:off x="4821757" y="2248001"/>
            <a:ext cx="453228" cy="589254"/>
          </a:xfrm>
          <a:prstGeom prst="rect">
            <a:avLst/>
          </a:prstGeom>
        </p:spPr>
      </p:pic>
      <p:grpSp>
        <p:nvGrpSpPr>
          <p:cNvPr id="78" name="Группа 77"/>
          <p:cNvGrpSpPr/>
          <p:nvPr/>
        </p:nvGrpSpPr>
        <p:grpSpPr>
          <a:xfrm>
            <a:off x="2921202" y="3741852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6" t="44556" r="40312" b="42408"/>
          <a:stretch/>
        </p:blipFill>
        <p:spPr>
          <a:xfrm>
            <a:off x="3279283" y="3767269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71820" y="226765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 –ложки.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65037" y="41584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53729" y="2976161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411679" y="300046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 –виделки.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102896" y="3145910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8" t="43364" r="4540" b="43600"/>
          <a:stretch/>
        </p:blipFill>
        <p:spPr>
          <a:xfrm>
            <a:off x="2179416" y="2227140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9" t="44417" r="76849" b="42547"/>
          <a:stretch/>
        </p:blipFill>
        <p:spPr>
          <a:xfrm>
            <a:off x="3689204" y="2279852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4" t="44268" r="39644" b="42696"/>
          <a:stretch/>
        </p:blipFill>
        <p:spPr>
          <a:xfrm>
            <a:off x="2963790" y="226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02285" y="4463116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30 </a:t>
            </a:r>
            <a:r>
              <a:rPr lang="uk-UA" sz="3600" dirty="0" smtClean="0">
                <a:latin typeface="Monotype Corsiva" panose="03010101010201010101" pitchFamily="66" charset="0"/>
              </a:rPr>
              <a:t>грн. </a:t>
            </a:r>
            <a:r>
              <a:rPr lang="uk-UA" sz="3600" dirty="0">
                <a:latin typeface="Monotype Corsiva" panose="03010101010201010101" pitchFamily="66" charset="0"/>
              </a:rPr>
              <a:t>ціна виделки.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2" t="44236" r="57806" b="42728"/>
          <a:stretch/>
        </p:blipFill>
        <p:spPr>
          <a:xfrm>
            <a:off x="2212882" y="301216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3" t="43949" r="57835" b="43015"/>
          <a:stretch/>
        </p:blipFill>
        <p:spPr>
          <a:xfrm>
            <a:off x="1842000" y="225186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7785" y="373688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грн.)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3810" y="3887699"/>
            <a:ext cx="278475" cy="25091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3" t="43483" r="76115" b="43480"/>
          <a:stretch/>
        </p:blipFill>
        <p:spPr>
          <a:xfrm>
            <a:off x="1871697" y="2982120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44194" r="84865" b="42770"/>
          <a:stretch/>
        </p:blipFill>
        <p:spPr>
          <a:xfrm>
            <a:off x="4509933" y="3008959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2" t="42825" r="67636" b="44139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5" t="43113" r="57643" b="43851"/>
          <a:stretch/>
        </p:blipFill>
        <p:spPr>
          <a:xfrm>
            <a:off x="7503142" y="1484597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6" t="43580" r="4132" b="43384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5" t="44023" r="58003" b="42941"/>
          <a:stretch/>
        </p:blipFill>
        <p:spPr>
          <a:xfrm>
            <a:off x="4069546" y="2254924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" t="12192" r="91105" b="82817"/>
          <a:stretch/>
        </p:blipFill>
        <p:spPr>
          <a:xfrm>
            <a:off x="2888673" y="3134737"/>
            <a:ext cx="421206" cy="27650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3" t="43787" r="66895" b="43177"/>
          <a:stretch/>
        </p:blipFill>
        <p:spPr>
          <a:xfrm>
            <a:off x="4115920" y="3732363"/>
            <a:ext cx="463844" cy="589254"/>
          </a:xfrm>
          <a:prstGeom prst="rect">
            <a:avLst/>
          </a:prstGeom>
        </p:spPr>
      </p:pic>
      <p:grpSp>
        <p:nvGrpSpPr>
          <p:cNvPr id="71" name="Группа 70"/>
          <p:cNvGrpSpPr/>
          <p:nvPr/>
        </p:nvGrpSpPr>
        <p:grpSpPr>
          <a:xfrm>
            <a:off x="2914764" y="3731056"/>
            <a:ext cx="408812" cy="542922"/>
            <a:chOff x="2361639" y="2985697"/>
            <a:chExt cx="408812" cy="542922"/>
          </a:xfrm>
        </p:grpSpPr>
        <p:pic>
          <p:nvPicPr>
            <p:cNvPr id="98" name="Рисунок 9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2" t="43922" r="22516" b="43042"/>
          <a:stretch/>
        </p:blipFill>
        <p:spPr>
          <a:xfrm>
            <a:off x="4818078" y="2997820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2" t="44074" r="3616" b="42890"/>
          <a:stretch/>
        </p:blipFill>
        <p:spPr>
          <a:xfrm>
            <a:off x="4515275" y="3744765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1" t="43159" r="39437" b="43804"/>
          <a:stretch/>
        </p:blipFill>
        <p:spPr>
          <a:xfrm>
            <a:off x="3355596" y="3701952"/>
            <a:ext cx="463844" cy="58925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8944" y="2323957"/>
            <a:ext cx="408812" cy="418784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8" t="43364" r="4540" b="43600"/>
          <a:stretch/>
        </p:blipFill>
        <p:spPr>
          <a:xfrm>
            <a:off x="4431692" y="2240742"/>
            <a:ext cx="463844" cy="589254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8" t="43364" r="4540" b="43600"/>
          <a:stretch/>
        </p:blipFill>
        <p:spPr>
          <a:xfrm>
            <a:off x="2551849" y="2972680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7" t="43862" r="39851" b="43102"/>
          <a:stretch/>
        </p:blipFill>
        <p:spPr>
          <a:xfrm>
            <a:off x="3307155" y="3000910"/>
            <a:ext cx="463844" cy="589254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8" t="43364" r="4540" b="43600"/>
          <a:stretch/>
        </p:blipFill>
        <p:spPr>
          <a:xfrm>
            <a:off x="3677984" y="2975982"/>
            <a:ext cx="463844" cy="589254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8" t="43364" r="4540" b="43600"/>
          <a:stretch/>
        </p:blipFill>
        <p:spPr>
          <a:xfrm>
            <a:off x="5179757" y="2969020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8" t="44067" r="85080" b="42897"/>
          <a:stretch/>
        </p:blipFill>
        <p:spPr>
          <a:xfrm>
            <a:off x="1873678" y="3751371"/>
            <a:ext cx="463844" cy="589254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98" t="44050" r="22730" b="42914"/>
          <a:stretch/>
        </p:blipFill>
        <p:spPr>
          <a:xfrm>
            <a:off x="2181823" y="3740232"/>
            <a:ext cx="463844" cy="589254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8" t="43364" r="4540" b="43600"/>
          <a:stretch/>
        </p:blipFill>
        <p:spPr>
          <a:xfrm>
            <a:off x="2543502" y="3711432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42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2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21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0455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327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45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9194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75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524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76259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100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19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60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2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95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62363</TotalTime>
  <Words>456</Words>
  <Application>Microsoft Office PowerPoint</Application>
  <PresentationFormat>Широкоэкранный</PresentationFormat>
  <Paragraphs>210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12780</cp:revision>
  <dcterms:created xsi:type="dcterms:W3CDTF">2018-01-05T16:38:53Z</dcterms:created>
  <dcterms:modified xsi:type="dcterms:W3CDTF">2022-03-29T05:53:10Z</dcterms:modified>
</cp:coreProperties>
</file>