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409" r:id="rId3"/>
    <p:sldId id="2405" r:id="rId4"/>
    <p:sldId id="2406" r:id="rId5"/>
    <p:sldId id="2414" r:id="rId6"/>
    <p:sldId id="2413" r:id="rId7"/>
    <p:sldId id="267" r:id="rId8"/>
    <p:sldId id="2416" r:id="rId9"/>
    <p:sldId id="2415" r:id="rId10"/>
    <p:sldId id="2418" r:id="rId11"/>
    <p:sldId id="2417" r:id="rId12"/>
    <p:sldId id="2420" r:id="rId13"/>
    <p:sldId id="2419" r:id="rId14"/>
    <p:sldId id="2422" r:id="rId15"/>
    <p:sldId id="2421" r:id="rId16"/>
    <p:sldId id="2423" r:id="rId17"/>
    <p:sldId id="241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22A6"/>
    <a:srgbClr val="00B050"/>
    <a:srgbClr val="2F3242"/>
    <a:srgbClr val="1694E9"/>
    <a:srgbClr val="FFFF00"/>
    <a:srgbClr val="295FFF"/>
    <a:srgbClr val="FFB441"/>
    <a:srgbClr val="709E32"/>
    <a:srgbClr val="0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ктория Мешковая" userId="30cc52346335888d" providerId="LiveId" clId="{F065B958-BBFA-4E0C-A824-461052B9CA57}"/>
    <pc:docChg chg="undo custSel delSld modSld">
      <pc:chgData name="Виктория Мешковая" userId="30cc52346335888d" providerId="LiveId" clId="{F065B958-BBFA-4E0C-A824-461052B9CA57}" dt="2021-05-08T08:32:21.435" v="22"/>
      <pc:docMkLst>
        <pc:docMk/>
      </pc:docMkLst>
      <pc:sldChg chg="addSp delSp modSp mod">
        <pc:chgData name="Виктория Мешковая" userId="30cc52346335888d" providerId="LiveId" clId="{F065B958-BBFA-4E0C-A824-461052B9CA57}" dt="2021-05-08T08:31:25.525" v="8" actId="20577"/>
        <pc:sldMkLst>
          <pc:docMk/>
          <pc:sldMk cId="302857040" sldId="258"/>
        </pc:sldMkLst>
        <pc:spChg chg="mod">
          <ac:chgData name="Виктория Мешковая" userId="30cc52346335888d" providerId="LiveId" clId="{F065B958-BBFA-4E0C-A824-461052B9CA57}" dt="2021-05-08T08:31:25.525" v="8" actId="20577"/>
          <ac:spMkLst>
            <pc:docMk/>
            <pc:sldMk cId="302857040" sldId="258"/>
            <ac:spMk id="10" creationId="{FE31676A-4D26-44D5-AB4D-E38972C4AE5B}"/>
          </ac:spMkLst>
        </pc:spChg>
        <pc:picChg chg="add mod">
          <ac:chgData name="Виктория Мешковая" userId="30cc52346335888d" providerId="LiveId" clId="{F065B958-BBFA-4E0C-A824-461052B9CA57}" dt="2021-05-08T08:31:22.854" v="7" actId="1076"/>
          <ac:picMkLst>
            <pc:docMk/>
            <pc:sldMk cId="302857040" sldId="258"/>
            <ac:picMk id="7" creationId="{44D5AD3F-CD97-4A28-852E-4F0F5A19AC6E}"/>
          </ac:picMkLst>
        </pc:picChg>
        <pc:picChg chg="del">
          <ac:chgData name="Виктория Мешковая" userId="30cc52346335888d" providerId="LiveId" clId="{F065B958-BBFA-4E0C-A824-461052B9CA57}" dt="2021-05-08T08:31:17.573" v="3" actId="478"/>
          <ac:picMkLst>
            <pc:docMk/>
            <pc:sldMk cId="302857040" sldId="258"/>
            <ac:picMk id="12" creationId="{FC0406F9-4D3B-4A6C-A8F4-20DA231953FE}"/>
          </ac:picMkLst>
        </pc:picChg>
      </pc:sldChg>
      <pc:sldChg chg="addSp delSp modSp mod">
        <pc:chgData name="Виктория Мешковая" userId="30cc52346335888d" providerId="LiveId" clId="{F065B958-BBFA-4E0C-A824-461052B9CA57}" dt="2021-05-08T08:32:05.232" v="18" actId="20577"/>
        <pc:sldMkLst>
          <pc:docMk/>
          <pc:sldMk cId="707442280" sldId="267"/>
        </pc:sldMkLst>
        <pc:spChg chg="add mod">
          <ac:chgData name="Виктория Мешковая" userId="30cc52346335888d" providerId="LiveId" clId="{F065B958-BBFA-4E0C-A824-461052B9CA57}" dt="2021-05-08T08:32:05.232" v="18" actId="20577"/>
          <ac:spMkLst>
            <pc:docMk/>
            <pc:sldMk cId="707442280" sldId="267"/>
            <ac:spMk id="7" creationId="{84E677D0-9B2C-41D2-810B-EA80BC6C9E93}"/>
          </ac:spMkLst>
        </pc:spChg>
        <pc:spChg chg="del mod">
          <ac:chgData name="Виктория Мешковая" userId="30cc52346335888d" providerId="LiveId" clId="{F065B958-BBFA-4E0C-A824-461052B9CA57}" dt="2021-05-08T08:32:01.420" v="17" actId="478"/>
          <ac:spMkLst>
            <pc:docMk/>
            <pc:sldMk cId="707442280" sldId="267"/>
            <ac:spMk id="13" creationId="{F2EB12AC-BF08-4F68-91C6-AADEAE441B8E}"/>
          </ac:spMkLst>
        </pc:spChg>
      </pc:sldChg>
      <pc:sldChg chg="del">
        <pc:chgData name="Виктория Мешковая" userId="30cc52346335888d" providerId="LiveId" clId="{F065B958-BBFA-4E0C-A824-461052B9CA57}" dt="2021-05-08T08:30:37.714" v="2" actId="2696"/>
        <pc:sldMkLst>
          <pc:docMk/>
          <pc:sldMk cId="1138614991" sldId="300"/>
        </pc:sldMkLst>
      </pc:sldChg>
      <pc:sldChg chg="addSp delSp modSp mod">
        <pc:chgData name="Виктория Мешковая" userId="30cc52346335888d" providerId="LiveId" clId="{F065B958-BBFA-4E0C-A824-461052B9CA57}" dt="2021-05-08T08:31:55.806" v="15" actId="21"/>
        <pc:sldMkLst>
          <pc:docMk/>
          <pc:sldMk cId="3946417965" sldId="323"/>
        </pc:sldMkLst>
        <pc:spChg chg="add del mod">
          <ac:chgData name="Виктория Мешковая" userId="30cc52346335888d" providerId="LiveId" clId="{F065B958-BBFA-4E0C-A824-461052B9CA57}" dt="2021-05-08T08:31:55.806" v="15" actId="21"/>
          <ac:spMkLst>
            <pc:docMk/>
            <pc:sldMk cId="3946417965" sldId="323"/>
            <ac:spMk id="5" creationId="{00000000-0000-0000-0000-000000000000}"/>
          </ac:spMkLst>
        </pc:spChg>
      </pc:sldChg>
      <pc:sldChg chg="modSp mod">
        <pc:chgData name="Виктория Мешковая" userId="30cc52346335888d" providerId="LiveId" clId="{F065B958-BBFA-4E0C-A824-461052B9CA57}" dt="2021-05-08T08:32:14.626" v="20" actId="14100"/>
        <pc:sldMkLst>
          <pc:docMk/>
          <pc:sldMk cId="3870262881" sldId="606"/>
        </pc:sldMkLst>
        <pc:spChg chg="mod">
          <ac:chgData name="Виктория Мешковая" userId="30cc52346335888d" providerId="LiveId" clId="{F065B958-BBFA-4E0C-A824-461052B9CA57}" dt="2021-05-08T08:32:14.626" v="20" actId="14100"/>
          <ac:spMkLst>
            <pc:docMk/>
            <pc:sldMk cId="3870262881" sldId="606"/>
            <ac:spMk id="5" creationId="{00000000-0000-0000-0000-000000000000}"/>
          </ac:spMkLst>
        </pc:spChg>
      </pc:sldChg>
      <pc:sldChg chg="addSp delSp modSp mod">
        <pc:chgData name="Виктория Мешковая" userId="30cc52346335888d" providerId="LiveId" clId="{F065B958-BBFA-4E0C-A824-461052B9CA57}" dt="2021-05-08T08:32:21.435" v="22"/>
        <pc:sldMkLst>
          <pc:docMk/>
          <pc:sldMk cId="3709403825" sldId="669"/>
        </pc:sldMkLst>
        <pc:spChg chg="add mod">
          <ac:chgData name="Виктория Мешковая" userId="30cc52346335888d" providerId="LiveId" clId="{F065B958-BBFA-4E0C-A824-461052B9CA57}" dt="2021-05-08T08:32:21.435" v="22"/>
          <ac:spMkLst>
            <pc:docMk/>
            <pc:sldMk cId="3709403825" sldId="669"/>
            <ac:spMk id="7" creationId="{2F412BF0-28A9-4C61-BDF5-B9E06DBD0ABF}"/>
          </ac:spMkLst>
        </pc:spChg>
        <pc:spChg chg="del">
          <ac:chgData name="Виктория Мешковая" userId="30cc52346335888d" providerId="LiveId" clId="{F065B958-BBFA-4E0C-A824-461052B9CA57}" dt="2021-05-08T08:32:18.397" v="21" actId="478"/>
          <ac:spMkLst>
            <pc:docMk/>
            <pc:sldMk cId="3709403825" sldId="669"/>
            <ac:spMk id="13" creationId="{F2EB12AC-BF08-4F68-91C6-AADEAE441B8E}"/>
          </ac:spMkLst>
        </pc:spChg>
      </pc:sldChg>
      <pc:sldChg chg="del">
        <pc:chgData name="Виктория Мешковая" userId="30cc52346335888d" providerId="LiveId" clId="{F065B958-BBFA-4E0C-A824-461052B9CA57}" dt="2021-05-08T08:30:11.948" v="0" actId="2696"/>
        <pc:sldMkLst>
          <pc:docMk/>
          <pc:sldMk cId="2713296088" sldId="1299"/>
        </pc:sldMkLst>
      </pc:sldChg>
      <pc:sldChg chg="modSp mod">
        <pc:chgData name="Виктория Мешковая" userId="30cc52346335888d" providerId="LiveId" clId="{F065B958-BBFA-4E0C-A824-461052B9CA57}" dt="2021-05-08T08:31:42.929" v="12" actId="20577"/>
        <pc:sldMkLst>
          <pc:docMk/>
          <pc:sldMk cId="2402935759" sldId="1300"/>
        </pc:sldMkLst>
        <pc:spChg chg="mod">
          <ac:chgData name="Виктория Мешковая" userId="30cc52346335888d" providerId="LiveId" clId="{F065B958-BBFA-4E0C-A824-461052B9CA57}" dt="2021-05-08T08:31:42.929" v="12" actId="20577"/>
          <ac:spMkLst>
            <pc:docMk/>
            <pc:sldMk cId="2402935759" sldId="1300"/>
            <ac:spMk id="13" creationId="{F2EB12AC-BF08-4F68-91C6-AADEAE441B8E}"/>
          </ac:spMkLst>
        </pc:spChg>
      </pc:sldChg>
      <pc:sldChg chg="del">
        <pc:chgData name="Виктория Мешковая" userId="30cc52346335888d" providerId="LiveId" clId="{F065B958-BBFA-4E0C-A824-461052B9CA57}" dt="2021-05-08T08:30:25.860" v="1" actId="2696"/>
        <pc:sldMkLst>
          <pc:docMk/>
          <pc:sldMk cId="141692548" sldId="1301"/>
        </pc:sldMkLst>
      </pc:sldChg>
    </pc:docChg>
  </pc:docChgLst>
  <pc:docChgLst>
    <pc:chgData name="Виктория Мешковая" userId="30cc52346335888d" providerId="LiveId" clId="{90315250-D628-4EA4-810D-C9DE686823CD}"/>
    <pc:docChg chg="custSel addSld delSld modSld delMainMaster">
      <pc:chgData name="Виктория Мешковая" userId="30cc52346335888d" providerId="LiveId" clId="{90315250-D628-4EA4-810D-C9DE686823CD}" dt="2021-07-08T11:09:36.505" v="115" actId="207"/>
      <pc:docMkLst>
        <pc:docMk/>
      </pc:docMkLst>
      <pc:sldChg chg="addSp delSp modSp mod">
        <pc:chgData name="Виктория Мешковая" userId="30cc52346335888d" providerId="LiveId" clId="{90315250-D628-4EA4-810D-C9DE686823CD}" dt="2021-07-08T11:09:36.505" v="115" actId="207"/>
        <pc:sldMkLst>
          <pc:docMk/>
          <pc:sldMk cId="3946417965" sldId="323"/>
        </pc:sldMkLst>
        <pc:spChg chg="mod">
          <ac:chgData name="Виктория Мешковая" userId="30cc52346335888d" providerId="LiveId" clId="{90315250-D628-4EA4-810D-C9DE686823CD}" dt="2021-07-08T11:09:36.505" v="115" actId="207"/>
          <ac:spMkLst>
            <pc:docMk/>
            <pc:sldMk cId="3946417965" sldId="323"/>
            <ac:spMk id="8" creationId="{00000000-0000-0000-0000-000000000000}"/>
          </ac:spMkLst>
        </pc:spChg>
        <pc:spChg chg="del">
          <ac:chgData name="Виктория Мешковая" userId="30cc52346335888d" providerId="LiveId" clId="{90315250-D628-4EA4-810D-C9DE686823CD}" dt="2021-07-08T11:07:51.186" v="101" actId="478"/>
          <ac:spMkLst>
            <pc:docMk/>
            <pc:sldMk cId="3946417965" sldId="323"/>
            <ac:spMk id="10" creationId="{00000000-0000-0000-0000-000000000000}"/>
          </ac:spMkLst>
        </pc:spChg>
        <pc:picChg chg="del">
          <ac:chgData name="Виктория Мешковая" userId="30cc52346335888d" providerId="LiveId" clId="{90315250-D628-4EA4-810D-C9DE686823CD}" dt="2021-07-08T11:08:44.113" v="103" actId="478"/>
          <ac:picMkLst>
            <pc:docMk/>
            <pc:sldMk cId="3946417965" sldId="323"/>
            <ac:picMk id="11" creationId="{00000000-0000-0000-0000-000000000000}"/>
          </ac:picMkLst>
        </pc:picChg>
        <pc:picChg chg="del">
          <ac:chgData name="Виктория Мешковая" userId="30cc52346335888d" providerId="LiveId" clId="{90315250-D628-4EA4-810D-C9DE686823CD}" dt="2021-07-08T11:09:12.177" v="104" actId="478"/>
          <ac:picMkLst>
            <pc:docMk/>
            <pc:sldMk cId="3946417965" sldId="323"/>
            <ac:picMk id="12" creationId="{00000000-0000-0000-0000-000000000000}"/>
          </ac:picMkLst>
        </pc:picChg>
        <pc:picChg chg="del">
          <ac:chgData name="Виктория Мешковая" userId="30cc52346335888d" providerId="LiveId" clId="{90315250-D628-4EA4-810D-C9DE686823CD}" dt="2021-07-08T11:09:13" v="105" actId="478"/>
          <ac:picMkLst>
            <pc:docMk/>
            <pc:sldMk cId="3946417965" sldId="323"/>
            <ac:picMk id="13" creationId="{00000000-0000-0000-0000-000000000000}"/>
          </ac:picMkLst>
        </pc:picChg>
        <pc:picChg chg="add mod">
          <ac:chgData name="Виктория Мешковая" userId="30cc52346335888d" providerId="LiveId" clId="{90315250-D628-4EA4-810D-C9DE686823CD}" dt="2021-07-08T11:09:23.077" v="111" actId="14100"/>
          <ac:picMkLst>
            <pc:docMk/>
            <pc:sldMk cId="3946417965" sldId="323"/>
            <ac:picMk id="4098" creationId="{16A985E1-1C04-4DDF-A3A6-C9736BFCA2A7}"/>
          </ac:picMkLst>
        </pc:picChg>
      </pc:sldChg>
      <pc:sldChg chg="del">
        <pc:chgData name="Виктория Мешковая" userId="30cc52346335888d" providerId="LiveId" clId="{90315250-D628-4EA4-810D-C9DE686823CD}" dt="2021-07-08T10:56:12.867" v="0" actId="2696"/>
        <pc:sldMkLst>
          <pc:docMk/>
          <pc:sldMk cId="1074175819" sldId="1654"/>
        </pc:sldMkLst>
      </pc:sldChg>
      <pc:sldChg chg="del">
        <pc:chgData name="Виктория Мешковая" userId="30cc52346335888d" providerId="LiveId" clId="{90315250-D628-4EA4-810D-C9DE686823CD}" dt="2021-07-08T10:59:37.299" v="24" actId="2696"/>
        <pc:sldMkLst>
          <pc:docMk/>
          <pc:sldMk cId="3827855283" sldId="2217"/>
        </pc:sldMkLst>
      </pc:sldChg>
      <pc:sldChg chg="addSp delSp modSp del mod delAnim modAnim">
        <pc:chgData name="Виктория Мешковая" userId="30cc52346335888d" providerId="LiveId" clId="{90315250-D628-4EA4-810D-C9DE686823CD}" dt="2021-07-08T11:05:08.802" v="83" actId="2696"/>
        <pc:sldMkLst>
          <pc:docMk/>
          <pc:sldMk cId="3973521957" sldId="2403"/>
        </pc:sldMkLst>
        <pc:spChg chg="del">
          <ac:chgData name="Виктория Мешковая" userId="30cc52346335888d" providerId="LiveId" clId="{90315250-D628-4EA4-810D-C9DE686823CD}" dt="2021-07-08T10:58:25.071" v="1" actId="478"/>
          <ac:spMkLst>
            <pc:docMk/>
            <pc:sldMk cId="3973521957" sldId="2403"/>
            <ac:spMk id="13" creationId="{00000000-0000-0000-0000-000000000000}"/>
          </ac:spMkLst>
        </pc:spChg>
        <pc:spChg chg="add mod">
          <ac:chgData name="Виктория Мешковая" userId="30cc52346335888d" providerId="LiveId" clId="{90315250-D628-4EA4-810D-C9DE686823CD}" dt="2021-07-08T10:59:15.375" v="18" actId="255"/>
          <ac:spMkLst>
            <pc:docMk/>
            <pc:sldMk cId="3973521957" sldId="2403"/>
            <ac:spMk id="14" creationId="{F5FA60FB-B5D6-4939-8159-3534042C527B}"/>
          </ac:spMkLst>
        </pc:spChg>
        <pc:spChg chg="add mod">
          <ac:chgData name="Виктория Мешковая" userId="30cc52346335888d" providerId="LiveId" clId="{90315250-D628-4EA4-810D-C9DE686823CD}" dt="2021-07-08T10:59:15.375" v="18" actId="255"/>
          <ac:spMkLst>
            <pc:docMk/>
            <pc:sldMk cId="3973521957" sldId="2403"/>
            <ac:spMk id="15" creationId="{4AE687DD-552B-4E6F-A061-7E844DFBF23C}"/>
          </ac:spMkLst>
        </pc:spChg>
        <pc:spChg chg="add mod">
          <ac:chgData name="Виктория Мешковая" userId="30cc52346335888d" providerId="LiveId" clId="{90315250-D628-4EA4-810D-C9DE686823CD}" dt="2021-07-08T10:59:21.863" v="19" actId="1076"/>
          <ac:spMkLst>
            <pc:docMk/>
            <pc:sldMk cId="3973521957" sldId="2403"/>
            <ac:spMk id="16" creationId="{7EF2DD4F-478F-49E6-A1AE-D55E98CB5FD6}"/>
          </ac:spMkLst>
        </pc:spChg>
        <pc:spChg chg="add mod">
          <ac:chgData name="Виктория Мешковая" userId="30cc52346335888d" providerId="LiveId" clId="{90315250-D628-4EA4-810D-C9DE686823CD}" dt="2021-07-08T10:59:26.318" v="21" actId="1076"/>
          <ac:spMkLst>
            <pc:docMk/>
            <pc:sldMk cId="3973521957" sldId="2403"/>
            <ac:spMk id="17" creationId="{3ABB324B-2007-4C40-BFD4-8A5A30B3F1D2}"/>
          </ac:spMkLst>
        </pc:spChg>
        <pc:spChg chg="add mod">
          <ac:chgData name="Виктория Мешковая" userId="30cc52346335888d" providerId="LiveId" clId="{90315250-D628-4EA4-810D-C9DE686823CD}" dt="2021-07-08T10:59:29.622" v="22" actId="1076"/>
          <ac:spMkLst>
            <pc:docMk/>
            <pc:sldMk cId="3973521957" sldId="2403"/>
            <ac:spMk id="18" creationId="{2606B52F-370A-41B2-B043-1093D25ADA7F}"/>
          </ac:spMkLst>
        </pc:spChg>
        <pc:spChg chg="del">
          <ac:chgData name="Виктория Мешковая" userId="30cc52346335888d" providerId="LiveId" clId="{90315250-D628-4EA4-810D-C9DE686823CD}" dt="2021-07-08T10:58:25.071" v="1" actId="478"/>
          <ac:spMkLst>
            <pc:docMk/>
            <pc:sldMk cId="3973521957" sldId="2403"/>
            <ac:spMk id="21" creationId="{00000000-0000-0000-0000-000000000000}"/>
          </ac:spMkLst>
        </pc:spChg>
        <pc:spChg chg="add mod">
          <ac:chgData name="Виктория Мешковая" userId="30cc52346335888d" providerId="LiveId" clId="{90315250-D628-4EA4-810D-C9DE686823CD}" dt="2021-07-08T10:59:24.478" v="20" actId="1076"/>
          <ac:spMkLst>
            <pc:docMk/>
            <pc:sldMk cId="3973521957" sldId="2403"/>
            <ac:spMk id="22" creationId="{6DCE2F6C-A1BB-4134-82CD-4B9A162F784A}"/>
          </ac:spMkLst>
        </pc:spChg>
        <pc:picChg chg="add del mod">
          <ac:chgData name="Виктория Мешковая" userId="30cc52346335888d" providerId="LiveId" clId="{90315250-D628-4EA4-810D-C9DE686823CD}" dt="2021-07-08T10:58:39.097" v="5" actId="478"/>
          <ac:picMkLst>
            <pc:docMk/>
            <pc:sldMk cId="3973521957" sldId="2403"/>
            <ac:picMk id="9" creationId="{531C86E4-FE23-49CE-94C8-AC347FAC2740}"/>
          </ac:picMkLst>
        </pc:picChg>
        <pc:picChg chg="add del mod">
          <ac:chgData name="Виктория Мешковая" userId="30cc52346335888d" providerId="LiveId" clId="{90315250-D628-4EA4-810D-C9DE686823CD}" dt="2021-07-08T10:58:38.320" v="4" actId="478"/>
          <ac:picMkLst>
            <pc:docMk/>
            <pc:sldMk cId="3973521957" sldId="2403"/>
            <ac:picMk id="10" creationId="{64F97A79-EB66-4511-B067-822ADD4BAD4A}"/>
          </ac:picMkLst>
        </pc:picChg>
        <pc:picChg chg="del">
          <ac:chgData name="Виктория Мешковая" userId="30cc52346335888d" providerId="LiveId" clId="{90315250-D628-4EA4-810D-C9DE686823CD}" dt="2021-07-08T10:58:26.157" v="2" actId="478"/>
          <ac:picMkLst>
            <pc:docMk/>
            <pc:sldMk cId="3973521957" sldId="2403"/>
            <ac:picMk id="11" creationId="{00000000-0000-0000-0000-000000000000}"/>
          </ac:picMkLst>
        </pc:picChg>
        <pc:picChg chg="del">
          <ac:chgData name="Виктория Мешковая" userId="30cc52346335888d" providerId="LiveId" clId="{90315250-D628-4EA4-810D-C9DE686823CD}" dt="2021-07-08T10:58:25.071" v="1" actId="478"/>
          <ac:picMkLst>
            <pc:docMk/>
            <pc:sldMk cId="3973521957" sldId="2403"/>
            <ac:picMk id="12" creationId="{00000000-0000-0000-0000-000000000000}"/>
          </ac:picMkLst>
        </pc:picChg>
        <pc:picChg chg="add del mod">
          <ac:chgData name="Виктория Мешковая" userId="30cc52346335888d" providerId="LiveId" clId="{90315250-D628-4EA4-810D-C9DE686823CD}" dt="2021-07-08T10:59:31.130" v="23" actId="478"/>
          <ac:picMkLst>
            <pc:docMk/>
            <pc:sldMk cId="3973521957" sldId="2403"/>
            <ac:picMk id="19" creationId="{B52862A9-4F59-4147-B9BF-F0858D09CCC0}"/>
          </ac:picMkLst>
        </pc:picChg>
        <pc:picChg chg="add del mod">
          <ac:chgData name="Виктория Мешковая" userId="30cc52346335888d" providerId="LiveId" clId="{90315250-D628-4EA4-810D-C9DE686823CD}" dt="2021-07-08T10:58:40.338" v="6" actId="478"/>
          <ac:picMkLst>
            <pc:docMk/>
            <pc:sldMk cId="3973521957" sldId="2403"/>
            <ac:picMk id="20" creationId="{1DC915BC-B047-42D6-B25C-E029A2182A1A}"/>
          </ac:picMkLst>
        </pc:picChg>
      </pc:sldChg>
      <pc:sldChg chg="addSp delSp modSp add del mod">
        <pc:chgData name="Виктория Мешковая" userId="30cc52346335888d" providerId="LiveId" clId="{90315250-D628-4EA4-810D-C9DE686823CD}" dt="2021-07-08T11:05:12.411" v="84" actId="2696"/>
        <pc:sldMkLst>
          <pc:docMk/>
          <pc:sldMk cId="2375827678" sldId="2404"/>
        </pc:sldMkLst>
        <pc:spChg chg="add mod">
          <ac:chgData name="Виктория Мешковая" userId="30cc52346335888d" providerId="LiveId" clId="{90315250-D628-4EA4-810D-C9DE686823CD}" dt="2021-07-08T11:02:08.398" v="50" actId="1076"/>
          <ac:spMkLst>
            <pc:docMk/>
            <pc:sldMk cId="2375827678" sldId="2404"/>
            <ac:spMk id="12" creationId="{1CA8A305-7163-4B05-98C0-D4FFA1FC2A15}"/>
          </ac:spMkLst>
        </pc:spChg>
        <pc:spChg chg="add mod">
          <ac:chgData name="Виктория Мешковая" userId="30cc52346335888d" providerId="LiveId" clId="{90315250-D628-4EA4-810D-C9DE686823CD}" dt="2021-07-08T11:02:12.702" v="52" actId="1076"/>
          <ac:spMkLst>
            <pc:docMk/>
            <pc:sldMk cId="2375827678" sldId="2404"/>
            <ac:spMk id="13" creationId="{75C32648-6EF3-43F0-A0E3-6A9D8C0BBF0B}"/>
          </ac:spMkLst>
        </pc:spChg>
        <pc:spChg chg="del mod">
          <ac:chgData name="Виктория Мешковая" userId="30cc52346335888d" providerId="LiveId" clId="{90315250-D628-4EA4-810D-C9DE686823CD}" dt="2021-07-08T11:01:10.036" v="32" actId="478"/>
          <ac:spMkLst>
            <pc:docMk/>
            <pc:sldMk cId="2375827678" sldId="2404"/>
            <ac:spMk id="14" creationId="{F5FA60FB-B5D6-4939-8159-3534042C527B}"/>
          </ac:spMkLst>
        </pc:spChg>
        <pc:spChg chg="mod">
          <ac:chgData name="Виктория Мешковая" userId="30cc52346335888d" providerId="LiveId" clId="{90315250-D628-4EA4-810D-C9DE686823CD}" dt="2021-07-08T11:01:27.006" v="38" actId="1076"/>
          <ac:spMkLst>
            <pc:docMk/>
            <pc:sldMk cId="2375827678" sldId="2404"/>
            <ac:spMk id="15" creationId="{4AE687DD-552B-4E6F-A061-7E844DFBF23C}"/>
          </ac:spMkLst>
        </pc:spChg>
        <pc:spChg chg="mod">
          <ac:chgData name="Виктория Мешковая" userId="30cc52346335888d" providerId="LiveId" clId="{90315250-D628-4EA4-810D-C9DE686823CD}" dt="2021-07-08T11:01:29.406" v="39" actId="1076"/>
          <ac:spMkLst>
            <pc:docMk/>
            <pc:sldMk cId="2375827678" sldId="2404"/>
            <ac:spMk id="16" creationId="{7EF2DD4F-478F-49E6-A1AE-D55E98CB5FD6}"/>
          </ac:spMkLst>
        </pc:spChg>
        <pc:spChg chg="mod">
          <ac:chgData name="Виктория Мешковая" userId="30cc52346335888d" providerId="LiveId" clId="{90315250-D628-4EA4-810D-C9DE686823CD}" dt="2021-07-08T11:02:15.374" v="53" actId="1076"/>
          <ac:spMkLst>
            <pc:docMk/>
            <pc:sldMk cId="2375827678" sldId="2404"/>
            <ac:spMk id="17" creationId="{3ABB324B-2007-4C40-BFD4-8A5A30B3F1D2}"/>
          </ac:spMkLst>
        </pc:spChg>
        <pc:spChg chg="mod">
          <ac:chgData name="Виктория Мешковая" userId="30cc52346335888d" providerId="LiveId" clId="{90315250-D628-4EA4-810D-C9DE686823CD}" dt="2021-07-08T11:01:31.102" v="40" actId="1076"/>
          <ac:spMkLst>
            <pc:docMk/>
            <pc:sldMk cId="2375827678" sldId="2404"/>
            <ac:spMk id="18" creationId="{2606B52F-370A-41B2-B043-1093D25ADA7F}"/>
          </ac:spMkLst>
        </pc:spChg>
        <pc:spChg chg="del">
          <ac:chgData name="Виктория Мешковая" userId="30cc52346335888d" providerId="LiveId" clId="{90315250-D628-4EA4-810D-C9DE686823CD}" dt="2021-07-08T11:01:36.757" v="42" actId="21"/>
          <ac:spMkLst>
            <pc:docMk/>
            <pc:sldMk cId="2375827678" sldId="2404"/>
            <ac:spMk id="22" creationId="{6DCE2F6C-A1BB-4134-82CD-4B9A162F784A}"/>
          </ac:spMkLst>
        </pc:spChg>
        <pc:picChg chg="add del mod">
          <ac:chgData name="Виктория Мешковая" userId="30cc52346335888d" providerId="LiveId" clId="{90315250-D628-4EA4-810D-C9DE686823CD}" dt="2021-07-08T11:02:05.150" v="49" actId="1076"/>
          <ac:picMkLst>
            <pc:docMk/>
            <pc:sldMk cId="2375827678" sldId="2404"/>
            <ac:picMk id="1026" creationId="{8F916BDC-ED27-4604-9CBD-67490E841171}"/>
          </ac:picMkLst>
        </pc:picChg>
      </pc:sldChg>
      <pc:sldChg chg="addSp delSp modSp add mod modAnim">
        <pc:chgData name="Виктория Мешковая" userId="30cc52346335888d" providerId="LiveId" clId="{90315250-D628-4EA4-810D-C9DE686823CD}" dt="2021-07-08T11:05:01.831" v="82"/>
        <pc:sldMkLst>
          <pc:docMk/>
          <pc:sldMk cId="1480024913" sldId="2405"/>
        </pc:sldMkLst>
        <pc:spChg chg="del">
          <ac:chgData name="Виктория Мешковая" userId="30cc52346335888d" providerId="LiveId" clId="{90315250-D628-4EA4-810D-C9DE686823CD}" dt="2021-07-08T11:03:06.385" v="60" actId="478"/>
          <ac:spMkLst>
            <pc:docMk/>
            <pc:sldMk cId="1480024913" sldId="2405"/>
            <ac:spMk id="14" creationId="{F5FA60FB-B5D6-4939-8159-3534042C527B}"/>
          </ac:spMkLst>
        </pc:spChg>
        <pc:spChg chg="mod">
          <ac:chgData name="Виктория Мешковая" userId="30cc52346335888d" providerId="LiveId" clId="{90315250-D628-4EA4-810D-C9DE686823CD}" dt="2021-07-08T11:04:47.997" v="79" actId="1076"/>
          <ac:spMkLst>
            <pc:docMk/>
            <pc:sldMk cId="1480024913" sldId="2405"/>
            <ac:spMk id="15" creationId="{4AE687DD-552B-4E6F-A061-7E844DFBF23C}"/>
          </ac:spMkLst>
        </pc:spChg>
        <pc:spChg chg="mod">
          <ac:chgData name="Виктория Мешковая" userId="30cc52346335888d" providerId="LiveId" clId="{90315250-D628-4EA4-810D-C9DE686823CD}" dt="2021-07-08T11:03:43.686" v="69" actId="1076"/>
          <ac:spMkLst>
            <pc:docMk/>
            <pc:sldMk cId="1480024913" sldId="2405"/>
            <ac:spMk id="16" creationId="{7EF2DD4F-478F-49E6-A1AE-D55E98CB5FD6}"/>
          </ac:spMkLst>
        </pc:spChg>
        <pc:spChg chg="mod">
          <ac:chgData name="Виктория Мешковая" userId="30cc52346335888d" providerId="LiveId" clId="{90315250-D628-4EA4-810D-C9DE686823CD}" dt="2021-07-08T11:03:51.830" v="72" actId="1076"/>
          <ac:spMkLst>
            <pc:docMk/>
            <pc:sldMk cId="1480024913" sldId="2405"/>
            <ac:spMk id="17" creationId="{3ABB324B-2007-4C40-BFD4-8A5A30B3F1D2}"/>
          </ac:spMkLst>
        </pc:spChg>
        <pc:spChg chg="mod">
          <ac:chgData name="Виктория Мешковая" userId="30cc52346335888d" providerId="LiveId" clId="{90315250-D628-4EA4-810D-C9DE686823CD}" dt="2021-07-08T11:03:46.791" v="70" actId="1076"/>
          <ac:spMkLst>
            <pc:docMk/>
            <pc:sldMk cId="1480024913" sldId="2405"/>
            <ac:spMk id="18" creationId="{2606B52F-370A-41B2-B043-1093D25ADA7F}"/>
          </ac:spMkLst>
        </pc:spChg>
        <pc:spChg chg="mod">
          <ac:chgData name="Виктория Мешковая" userId="30cc52346335888d" providerId="LiveId" clId="{90315250-D628-4EA4-810D-C9DE686823CD}" dt="2021-07-08T11:03:49.446" v="71" actId="1076"/>
          <ac:spMkLst>
            <pc:docMk/>
            <pc:sldMk cId="1480024913" sldId="2405"/>
            <ac:spMk id="22" creationId="{6DCE2F6C-A1BB-4134-82CD-4B9A162F784A}"/>
          </ac:spMkLst>
        </pc:spChg>
        <pc:picChg chg="add mod">
          <ac:chgData name="Виктория Мешковая" userId="30cc52346335888d" providerId="LiveId" clId="{90315250-D628-4EA4-810D-C9DE686823CD}" dt="2021-07-08T11:03:19.432" v="66" actId="167"/>
          <ac:picMkLst>
            <pc:docMk/>
            <pc:sldMk cId="1480024913" sldId="2405"/>
            <ac:picMk id="2050" creationId="{DE2B6217-1477-4FE0-9D18-79E1B16516C6}"/>
          </ac:picMkLst>
        </pc:picChg>
        <pc:picChg chg="add mod">
          <ac:chgData name="Виктория Мешковая" userId="30cc52346335888d" providerId="LiveId" clId="{90315250-D628-4EA4-810D-C9DE686823CD}" dt="2021-07-08T11:04:56.661" v="81" actId="1076"/>
          <ac:picMkLst>
            <pc:docMk/>
            <pc:sldMk cId="1480024913" sldId="2405"/>
            <ac:picMk id="2052" creationId="{BBA63049-2B06-4A7B-BBC7-51926F5DD12D}"/>
          </ac:picMkLst>
        </pc:picChg>
      </pc:sldChg>
      <pc:sldChg chg="addSp delSp modSp add mod">
        <pc:chgData name="Виктория Мешковая" userId="30cc52346335888d" providerId="LiveId" clId="{90315250-D628-4EA4-810D-C9DE686823CD}" dt="2021-07-08T11:06:08.662" v="100" actId="1076"/>
        <pc:sldMkLst>
          <pc:docMk/>
          <pc:sldMk cId="4138342087" sldId="2406"/>
        </pc:sldMkLst>
        <pc:spChg chg="add mod">
          <ac:chgData name="Виктория Мешковая" userId="30cc52346335888d" providerId="LiveId" clId="{90315250-D628-4EA4-810D-C9DE686823CD}" dt="2021-07-08T11:06:08.662" v="100" actId="1076"/>
          <ac:spMkLst>
            <pc:docMk/>
            <pc:sldMk cId="4138342087" sldId="2406"/>
            <ac:spMk id="13" creationId="{F47F7CB3-0EB5-4559-902E-442E83270732}"/>
          </ac:spMkLst>
        </pc:spChg>
        <pc:spChg chg="del">
          <ac:chgData name="Виктория Мешковая" userId="30cc52346335888d" providerId="LiveId" clId="{90315250-D628-4EA4-810D-C9DE686823CD}" dt="2021-07-08T11:05:22.319" v="86" actId="21"/>
          <ac:spMkLst>
            <pc:docMk/>
            <pc:sldMk cId="4138342087" sldId="2406"/>
            <ac:spMk id="15" creationId="{4AE687DD-552B-4E6F-A061-7E844DFBF23C}"/>
          </ac:spMkLst>
        </pc:spChg>
        <pc:spChg chg="mod">
          <ac:chgData name="Виктория Мешковая" userId="30cc52346335888d" providerId="LiveId" clId="{90315250-D628-4EA4-810D-C9DE686823CD}" dt="2021-07-08T11:05:27.863" v="87" actId="1076"/>
          <ac:spMkLst>
            <pc:docMk/>
            <pc:sldMk cId="4138342087" sldId="2406"/>
            <ac:spMk id="16" creationId="{7EF2DD4F-478F-49E6-A1AE-D55E98CB5FD6}"/>
          </ac:spMkLst>
        </pc:spChg>
        <pc:spChg chg="mod">
          <ac:chgData name="Виктория Мешковая" userId="30cc52346335888d" providerId="LiveId" clId="{90315250-D628-4EA4-810D-C9DE686823CD}" dt="2021-07-08T11:05:27.863" v="87" actId="1076"/>
          <ac:spMkLst>
            <pc:docMk/>
            <pc:sldMk cId="4138342087" sldId="2406"/>
            <ac:spMk id="17" creationId="{3ABB324B-2007-4C40-BFD4-8A5A30B3F1D2}"/>
          </ac:spMkLst>
        </pc:spChg>
        <pc:spChg chg="mod">
          <ac:chgData name="Виктория Мешковая" userId="30cc52346335888d" providerId="LiveId" clId="{90315250-D628-4EA4-810D-C9DE686823CD}" dt="2021-07-08T11:05:27.863" v="87" actId="1076"/>
          <ac:spMkLst>
            <pc:docMk/>
            <pc:sldMk cId="4138342087" sldId="2406"/>
            <ac:spMk id="18" creationId="{2606B52F-370A-41B2-B043-1093D25ADA7F}"/>
          </ac:spMkLst>
        </pc:spChg>
        <pc:spChg chg="mod">
          <ac:chgData name="Виктория Мешковая" userId="30cc52346335888d" providerId="LiveId" clId="{90315250-D628-4EA4-810D-C9DE686823CD}" dt="2021-07-08T11:05:27.863" v="87" actId="1076"/>
          <ac:spMkLst>
            <pc:docMk/>
            <pc:sldMk cId="4138342087" sldId="2406"/>
            <ac:spMk id="22" creationId="{6DCE2F6C-A1BB-4134-82CD-4B9A162F784A}"/>
          </ac:spMkLst>
        </pc:spChg>
        <pc:picChg chg="add del mod">
          <ac:chgData name="Виктория Мешковая" userId="30cc52346335888d" providerId="LiveId" clId="{90315250-D628-4EA4-810D-C9DE686823CD}" dt="2021-07-08T11:05:56.775" v="95" actId="478"/>
          <ac:picMkLst>
            <pc:docMk/>
            <pc:sldMk cId="4138342087" sldId="2406"/>
            <ac:picMk id="12" creationId="{8C5744F4-6216-4CDD-9595-2D6D1E57986F}"/>
          </ac:picMkLst>
        </pc:picChg>
        <pc:picChg chg="mod">
          <ac:chgData name="Виктория Мешковая" userId="30cc52346335888d" providerId="LiveId" clId="{90315250-D628-4EA4-810D-C9DE686823CD}" dt="2021-07-08T11:05:38.392" v="93" actId="1076"/>
          <ac:picMkLst>
            <pc:docMk/>
            <pc:sldMk cId="4138342087" sldId="2406"/>
            <ac:picMk id="2050" creationId="{DE2B6217-1477-4FE0-9D18-79E1B16516C6}"/>
          </ac:picMkLst>
        </pc:picChg>
        <pc:picChg chg="del">
          <ac:chgData name="Виктория Мешковая" userId="30cc52346335888d" providerId="LiveId" clId="{90315250-D628-4EA4-810D-C9DE686823CD}" dt="2021-07-08T11:05:22.319" v="86" actId="21"/>
          <ac:picMkLst>
            <pc:docMk/>
            <pc:sldMk cId="4138342087" sldId="2406"/>
            <ac:picMk id="2052" creationId="{BBA63049-2B06-4A7B-BBC7-51926F5DD12D}"/>
          </ac:picMkLst>
        </pc:picChg>
        <pc:picChg chg="add mod">
          <ac:chgData name="Виктория Мешковая" userId="30cc52346335888d" providerId="LiveId" clId="{90315250-D628-4EA4-810D-C9DE686823CD}" dt="2021-07-08T11:06:05.487" v="99" actId="167"/>
          <ac:picMkLst>
            <pc:docMk/>
            <pc:sldMk cId="4138342087" sldId="2406"/>
            <ac:picMk id="3074" creationId="{586F9508-DC2D-4E6D-84A7-B7C21E7A1DE5}"/>
          </ac:picMkLst>
        </pc:picChg>
      </pc:sldChg>
      <pc:sldMasterChg chg="del delSldLayout">
        <pc:chgData name="Виктория Мешковая" userId="30cc52346335888d" providerId="LiveId" clId="{90315250-D628-4EA4-810D-C9DE686823CD}" dt="2021-07-08T10:59:37.299" v="24" actId="2696"/>
        <pc:sldMasterMkLst>
          <pc:docMk/>
          <pc:sldMasterMk cId="2377582913" sldId="2147483660"/>
        </pc:sldMasterMkLst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3045292147" sldId="2147483661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1904401360" sldId="2147483662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3792439789" sldId="2147483663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2819991219" sldId="2147483664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951984424" sldId="2147483665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699493088" sldId="2147483666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2178647525" sldId="2147483667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3511107325" sldId="2147483668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3814816653" sldId="2147483669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2686246817" sldId="2147483670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1010061172" sldId="2147483671"/>
          </pc:sldLayoutMkLst>
        </pc:sldLayoutChg>
      </pc:sldMasterChg>
    </pc:docChg>
  </pc:docChgLst>
  <pc:docChgLst>
    <pc:chgData name="Виктория Мешковая" userId="30cc52346335888d" providerId="LiveId" clId="{C2719B85-EC11-4012-A7FC-1032B2496932}"/>
    <pc:docChg chg="delSld">
      <pc:chgData name="Виктория Мешковая" userId="30cc52346335888d" providerId="LiveId" clId="{C2719B85-EC11-4012-A7FC-1032B2496932}" dt="2021-07-03T17:07:04.117" v="0" actId="47"/>
      <pc:docMkLst>
        <pc:docMk/>
      </pc:docMkLst>
      <pc:sldChg chg="del">
        <pc:chgData name="Виктория Мешковая" userId="30cc52346335888d" providerId="LiveId" clId="{C2719B85-EC11-4012-A7FC-1032B2496932}" dt="2021-07-03T17:07:04.117" v="0" actId="47"/>
        <pc:sldMkLst>
          <pc:docMk/>
          <pc:sldMk cId="3870262881" sldId="6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596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ата 1">
            <a:extLst>
              <a:ext uri="{FF2B5EF4-FFF2-40B4-BE49-F238E27FC236}">
                <a16:creationId xmlns:a16="http://schemas.microsoft.com/office/drawing/2014/main" id="{35AFD8CF-7FC1-45AC-A438-0CF2F050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01.04.2022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B1D91-1A0C-487F-A22E-C922794B3C66}"/>
              </a:ext>
            </a:extLst>
          </p:cNvPr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1676A-4D26-44D5-AB4D-E38972C4AE5B}"/>
              </a:ext>
            </a:extLst>
          </p:cNvPr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№125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pic>
        <p:nvPicPr>
          <p:cNvPr id="12" name="Picture 2" descr="C:\Users\user\Desktop\математика\Новая папка\діти  та школа для презентац\10885493.jpg">
            <a:extLst>
              <a:ext uri="{FF2B5EF4-FFF2-40B4-BE49-F238E27FC236}">
                <a16:creationId xmlns:a16="http://schemas.microsoft.com/office/drawing/2014/main" id="{152B7837-FB98-408D-B8EA-BA67DFAA6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36181" y="4650590"/>
            <a:ext cx="1909967" cy="183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ED01B8BA-62B0-41D8-BF2D-0BB4D177BB97}"/>
              </a:ext>
            </a:extLst>
          </p:cNvPr>
          <p:cNvSpPr txBox="1"/>
          <p:nvPr/>
        </p:nvSpPr>
        <p:spPr>
          <a:xfrm>
            <a:off x="944842" y="440029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Математика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5DD1CE0C-778A-4D2E-897D-59DFA5118BB5}"/>
              </a:ext>
            </a:extLst>
          </p:cNvPr>
          <p:cNvSpPr txBox="1"/>
          <p:nvPr/>
        </p:nvSpPr>
        <p:spPr>
          <a:xfrm>
            <a:off x="2842054" y="50662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uk-UA" sz="2400" b="1" dirty="0">
                <a:solidFill>
                  <a:prstClr val="white"/>
                </a:solidFill>
              </a:rPr>
              <a:t>Розділ </a:t>
            </a:r>
            <a:r>
              <a:rPr lang="ru-RU" sz="2400" b="1" dirty="0">
                <a:solidFill>
                  <a:prstClr val="white"/>
                </a:solidFill>
              </a:rPr>
              <a:t>13. </a:t>
            </a:r>
            <a:r>
              <a:rPr lang="ru-RU" sz="2400" b="1" dirty="0" err="1">
                <a:solidFill>
                  <a:prstClr val="white"/>
                </a:solidFill>
              </a:rPr>
              <a:t>Ділення</a:t>
            </a:r>
            <a:r>
              <a:rPr lang="ru-RU" sz="2400" b="1" dirty="0">
                <a:solidFill>
                  <a:prstClr val="white"/>
                </a:solidFill>
              </a:rPr>
              <a:t> на </a:t>
            </a:r>
            <a:r>
              <a:rPr lang="ru-RU" sz="2400" b="1" dirty="0" err="1">
                <a:solidFill>
                  <a:prstClr val="white"/>
                </a:solidFill>
              </a:rPr>
              <a:t>розрядні</a:t>
            </a:r>
            <a:r>
              <a:rPr lang="ru-RU" sz="2400" b="1" dirty="0">
                <a:solidFill>
                  <a:prstClr val="white"/>
                </a:solidFill>
              </a:rPr>
              <a:t> числа</a:t>
            </a:r>
            <a:endParaRPr lang="uk-UA" sz="24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22381" y="1603602"/>
            <a:ext cx="787698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Ділення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виду 53:16 шляхом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підбору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неповної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частки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та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остачі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Обчислення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виразів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Розв’язування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компетентнісно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зорієнтованої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задачі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з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використанням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масштабу,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задачі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що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включають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знаходження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дробу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від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числа</a:t>
            </a: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444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367013" y="1325325"/>
            <a:ext cx="10679786" cy="16831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ln>
                  <a:solidFill>
                    <a:schemeClr val="tx2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Досліди ділення виду 53 : 16 шляхом </a:t>
            </a:r>
          </a:p>
          <a:p>
            <a:pPr algn="ctr"/>
            <a:r>
              <a:rPr lang="uk-UA" sz="4000" b="1" dirty="0">
                <a:ln>
                  <a:solidFill>
                    <a:schemeClr val="tx2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підбору неповної частки.</a:t>
            </a:r>
            <a:endParaRPr lang="aa-ET" sz="4000" b="1" dirty="0">
              <a:ln>
                <a:solidFill>
                  <a:schemeClr val="tx2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693563" y="3939004"/>
            <a:ext cx="1101916" cy="5138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i="1" spc="300" dirty="0">
                <a:solidFill>
                  <a:schemeClr val="tx1"/>
                </a:solidFill>
              </a:rPr>
              <a:t>53</a:t>
            </a:r>
            <a:endParaRPr lang="ru-RU" sz="4000" b="1" i="1" spc="300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559953" y="3950117"/>
            <a:ext cx="1018903" cy="5138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i="1" spc="300" dirty="0">
                <a:solidFill>
                  <a:schemeClr val="tx1"/>
                </a:solidFill>
              </a:rPr>
              <a:t>16</a:t>
            </a:r>
            <a:endParaRPr lang="ru-RU" sz="4000" b="1" i="1" spc="3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684087" y="4460056"/>
            <a:ext cx="1101915" cy="5138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i="1" u="sng" spc="300" dirty="0">
                <a:solidFill>
                  <a:schemeClr val="tx1"/>
                </a:solidFill>
              </a:rPr>
              <a:t>48</a:t>
            </a:r>
            <a:endParaRPr lang="ru-RU" sz="4000" b="1" i="1" u="sng" spc="3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684087" y="4973862"/>
            <a:ext cx="1101915" cy="5138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i="1" spc="300" dirty="0">
                <a:solidFill>
                  <a:schemeClr val="tx1"/>
                </a:solidFill>
              </a:rPr>
              <a:t>  5</a:t>
            </a:r>
            <a:endParaRPr lang="ru-RU" sz="4000" b="1" i="1" spc="300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569426" y="4494433"/>
            <a:ext cx="347286" cy="5138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i="1" spc="300" dirty="0">
                <a:solidFill>
                  <a:schemeClr val="tx1"/>
                </a:solidFill>
              </a:rPr>
              <a:t>3</a:t>
            </a:r>
            <a:endParaRPr lang="ru-RU" sz="4000" b="1" i="1" spc="300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5559950" y="4478416"/>
            <a:ext cx="10189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V="1">
            <a:off x="5559950" y="3950117"/>
            <a:ext cx="0" cy="10421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7814" y="2767806"/>
            <a:ext cx="3960549" cy="396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8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445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 письмово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564115" y="994737"/>
            <a:ext cx="7503977" cy="1323439"/>
          </a:xfrm>
          <a:prstGeom prst="rect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ru-RU" sz="4000" b="1" dirty="0"/>
              <a:t>90 : 18           52 : 17             82 : 24 </a:t>
            </a:r>
          </a:p>
          <a:p>
            <a:r>
              <a:rPr lang="ru-RU" sz="4000" b="1" dirty="0"/>
              <a:t>576 : 80         728 : 90           425 : 70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449892" y="3577224"/>
            <a:ext cx="840402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454253" y="2893627"/>
            <a:ext cx="861635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90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218779" y="2836750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18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452154" y="3202617"/>
            <a:ext cx="840269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90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232542" y="3214348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5</a:t>
            </a:r>
            <a:endParaRPr lang="ru-RU" sz="3200" i="1" dirty="0">
              <a:solidFill>
                <a:schemeClr val="tx1"/>
              </a:solidFill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4234644" y="3211358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4216678" y="2902367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5888292" y="3568482"/>
            <a:ext cx="840402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1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5892653" y="2884885"/>
            <a:ext cx="861635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52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6657179" y="2828008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17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890554" y="3193875"/>
            <a:ext cx="840269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51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6670942" y="3205606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3</a:t>
            </a:r>
            <a:endParaRPr lang="ru-RU" sz="3200" i="1" dirty="0">
              <a:solidFill>
                <a:schemeClr val="tx1"/>
              </a:solidFill>
            </a:endParaRP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6673044" y="3202616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6655078" y="2893625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8481844" y="3568482"/>
            <a:ext cx="840402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10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8486205" y="2884885"/>
            <a:ext cx="861635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82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9250731" y="2828008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24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8484106" y="3193875"/>
            <a:ext cx="840269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72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9264494" y="3205606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3</a:t>
            </a:r>
            <a:endParaRPr lang="ru-RU" sz="3200" i="1" dirty="0">
              <a:solidFill>
                <a:schemeClr val="tx1"/>
              </a:solidFill>
            </a:endParaRPr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9266596" y="3202616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9248630" y="2893625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3447791" y="5344237"/>
            <a:ext cx="840402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16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3452152" y="4660640"/>
            <a:ext cx="861635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576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4216678" y="4603763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80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3450053" y="4969630"/>
            <a:ext cx="840269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560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4230441" y="4981361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7</a:t>
            </a:r>
            <a:endParaRPr lang="ru-RU" sz="3200" i="1" dirty="0">
              <a:solidFill>
                <a:schemeClr val="tx1"/>
              </a:solidFill>
            </a:endParaRPr>
          </a:p>
        </p:txBody>
      </p: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4232543" y="4978371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4214577" y="4669380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5870327" y="5292446"/>
            <a:ext cx="840402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    8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874688" y="4608849"/>
            <a:ext cx="861635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728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6639214" y="4551972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90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5872589" y="4917839"/>
            <a:ext cx="840269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720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66" name="Прямоугольник 65"/>
          <p:cNvSpPr/>
          <p:nvPr/>
        </p:nvSpPr>
        <p:spPr>
          <a:xfrm>
            <a:off x="6652977" y="4929570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8</a:t>
            </a:r>
            <a:endParaRPr lang="ru-RU" sz="3200" i="1" dirty="0">
              <a:solidFill>
                <a:schemeClr val="tx1"/>
              </a:solidFill>
            </a:endParaRPr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6655079" y="4926580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6637113" y="4617589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рямоугольник 73"/>
          <p:cNvSpPr/>
          <p:nvPr/>
        </p:nvSpPr>
        <p:spPr>
          <a:xfrm>
            <a:off x="8479743" y="5213809"/>
            <a:ext cx="840402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5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8484104" y="4530212"/>
            <a:ext cx="861635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425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9248630" y="4473335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70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77" name="Прямоугольник 76"/>
          <p:cNvSpPr/>
          <p:nvPr/>
        </p:nvSpPr>
        <p:spPr>
          <a:xfrm>
            <a:off x="8482005" y="4839202"/>
            <a:ext cx="840269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420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9262393" y="4850933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6</a:t>
            </a:r>
            <a:endParaRPr lang="ru-RU" sz="3200" i="1" dirty="0">
              <a:solidFill>
                <a:schemeClr val="tx1"/>
              </a:solidFill>
            </a:endParaRPr>
          </a:p>
        </p:txBody>
      </p: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9264495" y="4847943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9246529" y="4538952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Рисунок 8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6570" y="1843030"/>
            <a:ext cx="3924562" cy="392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6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7" grpId="0"/>
      <p:bldP spid="26" grpId="0"/>
      <p:bldP spid="27" grpId="0"/>
      <p:bldP spid="28" grpId="0"/>
      <p:bldP spid="29" grpId="0"/>
      <p:bldP spid="30" grpId="0"/>
      <p:bldP spid="38" grpId="0"/>
      <p:bldP spid="39" grpId="0"/>
      <p:bldP spid="40" grpId="0"/>
      <p:bldP spid="41" grpId="0"/>
      <p:bldP spid="42" grpId="0"/>
      <p:bldP spid="50" grpId="0"/>
      <p:bldP spid="51" grpId="0"/>
      <p:bldP spid="52" grpId="0"/>
      <p:bldP spid="53" grpId="0"/>
      <p:bldP spid="54" grpId="0"/>
      <p:bldP spid="62" grpId="0"/>
      <p:bldP spid="63" grpId="0"/>
      <p:bldP spid="64" grpId="0"/>
      <p:bldP spid="65" grpId="0"/>
      <p:bldP spid="66" grpId="0"/>
      <p:bldP spid="74" grpId="0"/>
      <p:bldP spid="75" grpId="0"/>
      <p:bldP spid="76" grpId="0"/>
      <p:bldP spid="77" grpId="0"/>
      <p:bldP spid="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446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374073" y="1245745"/>
            <a:ext cx="11546728" cy="1940600"/>
          </a:xfrm>
          <a:prstGeom prst="round2DiagRect">
            <a:avLst>
              <a:gd name="adj1" fmla="val 11352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spc="-150" dirty="0">
                <a:solidFill>
                  <a:schemeClr val="tx1"/>
                </a:solidFill>
              </a:rPr>
              <a:t>Для приготування цілющого відвару від застуди беруть калину, малину та воду у відношенні 9:5:15. Скільки грамів кожного інгредієнта (складника) треба взяти, щоб отримати 464 г відвару?</a:t>
            </a:r>
            <a:endParaRPr lang="aa-ET" sz="3200" b="1" spc="-15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09500" y="321524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61487" y="3215240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9+5+15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792415" y="3200200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29(ч.) 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разом;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09500" y="3733509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75741" y="3725580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464:29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603383" y="3720460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=16(г) у </a:t>
            </a:r>
            <a:r>
              <a:rPr lang="uk-UA" sz="2800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частині; </a:t>
            </a:r>
            <a:endParaRPr lang="uk-UA" sz="2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09500" y="434615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61488" y="434615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16·9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44028" y="4336254"/>
            <a:ext cx="3664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=144(г) калини;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38827" y="495879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90815" y="4958793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16·5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37904" y="4943982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=80(г) малини;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09500" y="6082176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38827" y="556652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90815" y="556652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16·15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457179" y="5549935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=240(г) води.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232452" y="6091852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144 г калини, 80 г малини, 240 г води.</a:t>
            </a:r>
          </a:p>
        </p:txBody>
      </p:sp>
      <p:pic>
        <p:nvPicPr>
          <p:cNvPr id="1026" name="Picture 2" descr="Морс из малины и калины - пошаговый рецепт с фото на Повар.ру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65191" y="3411087"/>
            <a:ext cx="3560330" cy="237355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89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7" grpId="0"/>
      <p:bldP spid="28" grpId="0"/>
      <p:bldP spid="29" grpId="0"/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447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254327" y="1239885"/>
            <a:ext cx="10679786" cy="2200358"/>
          </a:xfrm>
          <a:prstGeom prst="doubleWave">
            <a:avLst>
              <a:gd name="adj1" fmla="val 1545"/>
              <a:gd name="adj2" fmla="val -727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Відстані на місцевості в 168 км відповідає відрізок на карті </a:t>
            </a:r>
          </a:p>
          <a:p>
            <a:pPr algn="ctr"/>
            <a:r>
              <a:rPr lang="uk-UA" sz="3000" b="1" dirty="0">
                <a:solidFill>
                  <a:schemeClr val="tx1"/>
                </a:solidFill>
              </a:rPr>
              <a:t>2 см. Чому дорівнює відстань між двома містами на місцевості, якщо їй відповідає відстань на карті 3 см?</a:t>
            </a:r>
            <a:endParaRPr lang="aa-ET" sz="30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400421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00421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168:2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60079" y="3987363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=84(км) 1 см на карті;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660722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56048" y="4639460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84·3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91165" y="4636413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=252(км)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5285464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91165" y="5285464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відстань між містами 252 км.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8682" y="3816468"/>
            <a:ext cx="2677391" cy="267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1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7" grpId="0"/>
      <p:bldP spid="18" grpId="0"/>
      <p:bldP spid="19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Розмальовки теплохід, пошук.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31618" y="2837847"/>
            <a:ext cx="2720041" cy="385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448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: скругленные углы 6">
                <a:extLst>
                  <a:ext uri="{FF2B5EF4-FFF2-40B4-BE49-F238E27FC236}">
                    <a16:creationId xmlns:a16="http://schemas.microsoft.com/office/drawing/2014/main" id="{E80936FB-A127-42E5-99EB-952630980067}"/>
                  </a:ext>
                </a:extLst>
              </p:cNvPr>
              <p:cNvSpPr/>
              <p:nvPr/>
            </p:nvSpPr>
            <p:spPr>
              <a:xfrm>
                <a:off x="1254327" y="1239885"/>
                <a:ext cx="10679786" cy="1993686"/>
              </a:xfrm>
              <a:prstGeom prst="doubleWave">
                <a:avLst>
                  <a:gd name="adj1" fmla="val 1545"/>
                  <a:gd name="adj2" fmla="val -727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3000" b="1" dirty="0">
                    <a:solidFill>
                      <a:schemeClr val="tx1"/>
                    </a:solidFill>
                  </a:rPr>
                  <a:t>Екскурсійний теплохід проплив за 3 дні 240 км. Першого дня він проплив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uk-UA" sz="3000" b="1" dirty="0">
                    <a:solidFill>
                      <a:schemeClr val="tx1"/>
                    </a:solidFill>
                  </a:rPr>
                  <a:t> усього шляху, а другого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uk-UA" sz="3000" b="1" dirty="0">
                    <a:solidFill>
                      <a:schemeClr val="tx1"/>
                    </a:solidFill>
                  </a:rPr>
                  <a:t> решти шляху. Скільки кілометрів проплив теплохід третього дня?</a:t>
                </a:r>
                <a:endParaRPr lang="aa-ET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Прямоугольник: скругленные углы 6">
                <a:extLst>
                  <a:ext uri="{FF2B5EF4-FFF2-40B4-BE49-F238E27FC236}">
                    <a16:creationId xmlns="" xmlns:a16="http://schemas.microsoft.com/office/drawing/2014/main" id="{E80936FB-A127-42E5-99EB-95263098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327" y="1239885"/>
                <a:ext cx="10679786" cy="1993686"/>
              </a:xfrm>
              <a:prstGeom prst="doubleWave">
                <a:avLst>
                  <a:gd name="adj1" fmla="val 1545"/>
                  <a:gd name="adj2" fmla="val -727"/>
                </a:avLst>
              </a:prstGeom>
              <a:blipFill rotWithShape="0">
                <a:blip r:embed="rId3"/>
                <a:stretch>
                  <a:fillRect r="-114" b="-602"/>
                </a:stretch>
              </a:blipFill>
              <a:ln w="28575">
                <a:solidFill>
                  <a:schemeClr val="tx1"/>
                </a:solidFill>
                <a:prstDash val="lg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379142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3791423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240:8·3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670016" y="3791423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=90(км) І дня;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34025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4905" y="433232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240-90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589210" y="4313952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=150(км) залишилось;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952892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95289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150:5·2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589210" y="4944963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=60(км) ІІ дня;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98025" y="6110730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57991" y="556553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09979" y="556553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150-60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588047" y="5579581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=90(км)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971001" y="6084432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третього дня теплохід проплив 90 км. </a:t>
            </a:r>
          </a:p>
        </p:txBody>
      </p:sp>
    </p:spTree>
    <p:extLst>
      <p:ext uri="{BB962C8B-B14F-4D97-AF65-F5344CB8AC3E}">
        <p14:creationId xmlns:p14="http://schemas.microsoft.com/office/powerpoint/2010/main" val="6500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449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Поміркуй</a:t>
            </a: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638464" y="1333759"/>
            <a:ext cx="6856845" cy="2200358"/>
          </a:xfrm>
          <a:prstGeom prst="doubleWave">
            <a:avLst>
              <a:gd name="adj1" fmla="val 1545"/>
              <a:gd name="adj2" fmla="val -727"/>
            </a:avLst>
          </a:prstGeom>
          <a:solidFill>
            <a:srgbClr val="92D050"/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Знайди площу прямокутного трикутника, якщо довжини сторін, що утворюють прямий кут, - 6 см і 8 см.</a:t>
            </a:r>
            <a:endParaRPr lang="aa-ET" sz="30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93831" y="426749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45818" y="426749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6·8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810033" y="4267492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=48(см</a:t>
            </a:r>
            <a:r>
              <a:rPr lang="uk-UA" sz="2800" i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площа прямокутника;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79577" y="4884488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45818" y="4876559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48:2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87455" y="4854673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=24(см</a:t>
            </a:r>
            <a:r>
              <a:rPr lang="uk-UA" sz="2800" i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79577" y="5548739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87455" y="5548739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площа прямокутного трикутника 24 см</a:t>
            </a:r>
            <a:r>
              <a:rPr lang="uk-UA" sz="2800" i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" name="Равнобедренный треугольник 1"/>
          <p:cNvSpPr/>
          <p:nvPr/>
        </p:nvSpPr>
        <p:spPr>
          <a:xfrm>
            <a:off x="8379046" y="1597035"/>
            <a:ext cx="2953759" cy="1636536"/>
          </a:xfrm>
          <a:prstGeom prst="triangle">
            <a:avLst>
              <a:gd name="adj" fmla="val 0"/>
            </a:avLst>
          </a:prstGeom>
          <a:noFill/>
          <a:ln w="38100">
            <a:solidFill>
              <a:srgbClr val="BC22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7771187" y="2415303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6 см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9248066" y="3215169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8 см</a:t>
            </a: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0543" y="3642378"/>
            <a:ext cx="3120513" cy="312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9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7" grpId="0"/>
      <p:bldP spid="18" grpId="0"/>
      <p:bldP spid="19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"/>
          <p:cNvSpPr/>
          <p:nvPr/>
        </p:nvSpPr>
        <p:spPr>
          <a:xfrm>
            <a:off x="3380636" y="389940"/>
            <a:ext cx="8624369" cy="485775"/>
          </a:xfrm>
          <a:prstGeom prst="rect">
            <a:avLst/>
          </a:prstGeom>
          <a:solidFill>
            <a:srgbClr val="2F324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Домашнє завдання</a:t>
            </a:r>
            <a:endParaRPr/>
          </a:p>
        </p:txBody>
      </p:sp>
      <p:sp>
        <p:nvSpPr>
          <p:cNvPr id="593" name="Google Shape;593;p28"/>
          <p:cNvSpPr/>
          <p:nvPr/>
        </p:nvSpPr>
        <p:spPr>
          <a:xfrm>
            <a:off x="5205965" y="1945397"/>
            <a:ext cx="6799040" cy="3444283"/>
          </a:xfrm>
          <a:prstGeom prst="roundRect">
            <a:avLst>
              <a:gd name="adj" fmla="val 16667"/>
            </a:avLst>
          </a:prstGeom>
          <a:ln w="381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На сторінці підручника 79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опрацювати № 450, 451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Короткий запис у щоденник</a:t>
            </a:r>
            <a:endParaRPr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с.79 №450, 451</a:t>
            </a:r>
            <a:endParaRPr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Дата 1">
            <a:extLst>
              <a:ext uri="{FF2B5EF4-FFF2-40B4-BE49-F238E27FC236}">
                <a16:creationId xmlns:a16="http://schemas.microsoft.com/office/drawing/2014/main" id="{C21097A1-6400-4AB9-B9DD-491D92501409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080DA-0D61-42F4-A68C-9FD9A53AF6C4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9" name="Picture 10" descr="Чому не можна заважати дитині-шульзі використовувати ліву руку? -  Learning.ua">
            <a:extLst>
              <a:ext uri="{FF2B5EF4-FFF2-40B4-BE49-F238E27FC236}">
                <a16:creationId xmlns:a16="http://schemas.microsoft.com/office/drawing/2014/main" id="{3497BC13-238E-44E1-979F-B5D470A7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1490210"/>
            <a:ext cx="4250325" cy="471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56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Вправа «Інтерв’ю»</a:t>
            </a:r>
          </a:p>
        </p:txBody>
      </p:sp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251B524C-59DB-4919-9303-C936BD06E329}"/>
              </a:ext>
            </a:extLst>
          </p:cNvPr>
          <p:cNvSpPr/>
          <p:nvPr/>
        </p:nvSpPr>
        <p:spPr>
          <a:xfrm>
            <a:off x="8210349" y="1410698"/>
            <a:ext cx="3474720" cy="7622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Що нового ви сьогодні дізнались?</a:t>
            </a:r>
          </a:p>
        </p:txBody>
      </p:sp>
      <p:sp>
        <p:nvSpPr>
          <p:cNvPr id="9" name="Прямокутник: округлені кути 8">
            <a:extLst>
              <a:ext uri="{FF2B5EF4-FFF2-40B4-BE49-F238E27FC236}">
                <a16:creationId xmlns:a16="http://schemas.microsoft.com/office/drawing/2014/main" id="{6DBB6F7C-2A7B-48A5-B788-F8BE6EC73B5E}"/>
              </a:ext>
            </a:extLst>
          </p:cNvPr>
          <p:cNvSpPr/>
          <p:nvPr/>
        </p:nvSpPr>
        <p:spPr>
          <a:xfrm>
            <a:off x="317634" y="2074842"/>
            <a:ext cx="3474720" cy="762218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bg1"/>
                </a:solidFill>
              </a:rPr>
              <a:t>Чого ви навчились на уроці?</a:t>
            </a:r>
          </a:p>
        </p:txBody>
      </p:sp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id="{1D8C3491-9708-40EA-A943-8D1D02266EC3}"/>
              </a:ext>
            </a:extLst>
          </p:cNvPr>
          <p:cNvSpPr/>
          <p:nvPr/>
        </p:nvSpPr>
        <p:spPr>
          <a:xfrm>
            <a:off x="8210349" y="3138318"/>
            <a:ext cx="3474720" cy="762218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dirty="0">
                <a:solidFill>
                  <a:schemeClr val="bg1"/>
                </a:solidFill>
              </a:rPr>
              <a:t>Чи було вам важко? Якщо так, то що саме? </a:t>
            </a:r>
          </a:p>
        </p:txBody>
      </p:sp>
      <p:sp>
        <p:nvSpPr>
          <p:cNvPr id="11" name="Прямокутник: округлені кути 10">
            <a:extLst>
              <a:ext uri="{FF2B5EF4-FFF2-40B4-BE49-F238E27FC236}">
                <a16:creationId xmlns:a16="http://schemas.microsoft.com/office/drawing/2014/main" id="{83094D12-AFB6-47FB-ACC3-2379992DB83E}"/>
              </a:ext>
            </a:extLst>
          </p:cNvPr>
          <p:cNvSpPr/>
          <p:nvPr/>
        </p:nvSpPr>
        <p:spPr>
          <a:xfrm>
            <a:off x="317634" y="3697039"/>
            <a:ext cx="3474720" cy="11502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Що найбільше вас вразило чи здивувало під час уроку?</a:t>
            </a:r>
          </a:p>
        </p:txBody>
      </p:sp>
      <p:sp>
        <p:nvSpPr>
          <p:cNvPr id="12" name="Прямокутник: округлені кути 11">
            <a:extLst>
              <a:ext uri="{FF2B5EF4-FFF2-40B4-BE49-F238E27FC236}">
                <a16:creationId xmlns:a16="http://schemas.microsoft.com/office/drawing/2014/main" id="{00AF619D-B011-4A09-88CA-71A61A7FE4F9}"/>
              </a:ext>
            </a:extLst>
          </p:cNvPr>
          <p:cNvSpPr/>
          <p:nvPr/>
        </p:nvSpPr>
        <p:spPr>
          <a:xfrm>
            <a:off x="8135472" y="4865939"/>
            <a:ext cx="3474720" cy="7622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Продовжіть речення. </a:t>
            </a:r>
            <a:r>
              <a:rPr lang="uk-UA" sz="2200" b="1">
                <a:solidFill>
                  <a:schemeClr val="accent2">
                    <a:lumMod val="50000"/>
                  </a:schemeClr>
                </a:solidFill>
              </a:rPr>
              <a:t>Тепер я знаю, що …</a:t>
            </a:r>
            <a:endParaRPr lang="uk-UA" sz="2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24C370A-8450-4FF3-9B5F-B8EF2471352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1165" y="706555"/>
            <a:ext cx="635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2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11881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Організація класу</a:t>
            </a:r>
          </a:p>
        </p:txBody>
      </p:sp>
      <p:sp>
        <p:nvSpPr>
          <p:cNvPr id="12" name="Прямокутник: округлені кути 11">
            <a:extLst>
              <a:ext uri="{FF2B5EF4-FFF2-40B4-BE49-F238E27FC236}">
                <a16:creationId xmlns:a16="http://schemas.microsoft.com/office/drawing/2014/main" id="{69B8F106-52D3-4E2F-A595-3B4F8D378452}"/>
              </a:ext>
            </a:extLst>
          </p:cNvPr>
          <p:cNvSpPr/>
          <p:nvPr/>
        </p:nvSpPr>
        <p:spPr>
          <a:xfrm>
            <a:off x="211940" y="1945930"/>
            <a:ext cx="6715334" cy="383603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Вітаю вас, мої любі.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У світлій затишній оселі.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Нехай урок наш для вас буде,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Як пісня – дзвінкий та веселий.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9202876-5493-4C4F-A0C9-3D81ACBA79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0937" y="1490601"/>
            <a:ext cx="4776260" cy="465158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521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Пустой шаблон знака с милой девушкой на белом фоне | Бесплатно векторы">
            <a:extLst>
              <a:ext uri="{FF2B5EF4-FFF2-40B4-BE49-F238E27FC236}">
                <a16:creationId xmlns:a16="http://schemas.microsoft.com/office/drawing/2014/main" id="{BBA63049-2B06-4A7B-BBC7-51926F5DD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154" y="1143920"/>
            <a:ext cx="3072641" cy="543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Дети с табличками векторы, стоковая векторная графика Дети с табличками,  рисунки | Depositphotos®">
            <a:extLst>
              <a:ext uri="{FF2B5EF4-FFF2-40B4-BE49-F238E27FC236}">
                <a16:creationId xmlns:a16="http://schemas.microsoft.com/office/drawing/2014/main" id="{DE2B6217-1477-4FE0-9D18-79E1B1651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326" y="1092820"/>
            <a:ext cx="6629674" cy="552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322806" y="408498"/>
            <a:ext cx="8734723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 усно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AE687DD-552B-4E6F-A061-7E844DFBF23C}"/>
              </a:ext>
            </a:extLst>
          </p:cNvPr>
          <p:cNvSpPr/>
          <p:nvPr/>
        </p:nvSpPr>
        <p:spPr>
          <a:xfrm>
            <a:off x="1016361" y="3047340"/>
            <a:ext cx="2512226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2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56+</a:t>
            </a:r>
            <a:endParaRPr kumimoji="0" lang="ru-RU" sz="12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EF2DD4F-478F-49E6-A1AE-D55E98CB5FD6}"/>
              </a:ext>
            </a:extLst>
          </p:cNvPr>
          <p:cNvSpPr/>
          <p:nvPr/>
        </p:nvSpPr>
        <p:spPr>
          <a:xfrm>
            <a:off x="6959014" y="2840775"/>
            <a:ext cx="177324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14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ABB324B-2007-4C40-BFD4-8A5A30B3F1D2}"/>
              </a:ext>
            </a:extLst>
          </p:cNvPr>
          <p:cNvSpPr/>
          <p:nvPr/>
        </p:nvSpPr>
        <p:spPr>
          <a:xfrm>
            <a:off x="5834988" y="4949572"/>
            <a:ext cx="177324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12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606B52F-370A-41B2-B043-1093D25ADA7F}"/>
              </a:ext>
            </a:extLst>
          </p:cNvPr>
          <p:cNvSpPr/>
          <p:nvPr/>
        </p:nvSpPr>
        <p:spPr>
          <a:xfrm>
            <a:off x="9061310" y="1125057"/>
            <a:ext cx="177324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34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DCE2F6C-A1BB-4134-82CD-4B9A162F784A}"/>
              </a:ext>
            </a:extLst>
          </p:cNvPr>
          <p:cNvSpPr/>
          <p:nvPr/>
        </p:nvSpPr>
        <p:spPr>
          <a:xfrm>
            <a:off x="9704076" y="4986332"/>
            <a:ext cx="177324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58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02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Пустой шаблон знака с милым мальчиком на белом фоне | Бесплатно векторы">
            <a:extLst>
              <a:ext uri="{FF2B5EF4-FFF2-40B4-BE49-F238E27FC236}">
                <a16:creationId xmlns:a16="http://schemas.microsoft.com/office/drawing/2014/main" id="{586F9508-DC2D-4E6D-84A7-B7C21E7A1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39572" y="1681516"/>
            <a:ext cx="2993502" cy="431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Дети с табличками векторы, стоковая векторная графика Дети с табличками,  рисунки | Depositphotos®">
            <a:extLst>
              <a:ext uri="{FF2B5EF4-FFF2-40B4-BE49-F238E27FC236}">
                <a16:creationId xmlns:a16="http://schemas.microsoft.com/office/drawing/2014/main" id="{DE2B6217-1477-4FE0-9D18-79E1B1651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1628" y="1174164"/>
            <a:ext cx="6629674" cy="552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322806" y="408498"/>
            <a:ext cx="8734723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 усно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EF2DD4F-478F-49E6-A1AE-D55E98CB5FD6}"/>
              </a:ext>
            </a:extLst>
          </p:cNvPr>
          <p:cNvSpPr/>
          <p:nvPr/>
        </p:nvSpPr>
        <p:spPr>
          <a:xfrm>
            <a:off x="2409316" y="2922119"/>
            <a:ext cx="177324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62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ABB324B-2007-4C40-BFD4-8A5A30B3F1D2}"/>
              </a:ext>
            </a:extLst>
          </p:cNvPr>
          <p:cNvSpPr/>
          <p:nvPr/>
        </p:nvSpPr>
        <p:spPr>
          <a:xfrm>
            <a:off x="1285290" y="5030916"/>
            <a:ext cx="177324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84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606B52F-370A-41B2-B043-1093D25ADA7F}"/>
              </a:ext>
            </a:extLst>
          </p:cNvPr>
          <p:cNvSpPr/>
          <p:nvPr/>
        </p:nvSpPr>
        <p:spPr>
          <a:xfrm>
            <a:off x="4511612" y="1206401"/>
            <a:ext cx="177324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75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DCE2F6C-A1BB-4134-82CD-4B9A162F784A}"/>
              </a:ext>
            </a:extLst>
          </p:cNvPr>
          <p:cNvSpPr/>
          <p:nvPr/>
        </p:nvSpPr>
        <p:spPr>
          <a:xfrm>
            <a:off x="5154378" y="5067676"/>
            <a:ext cx="177324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0000" b="1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92</a:t>
            </a: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47F7CB3-0EB5-4559-902E-442E83270732}"/>
              </a:ext>
            </a:extLst>
          </p:cNvPr>
          <p:cNvSpPr/>
          <p:nvPr/>
        </p:nvSpPr>
        <p:spPr>
          <a:xfrm>
            <a:off x="8720161" y="3907532"/>
            <a:ext cx="221727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2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-16</a:t>
            </a:r>
            <a:endParaRPr kumimoji="0" lang="ru-RU" sz="12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34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Дата 1">
            <a:extLst>
              <a:ext uri="{FF2B5EF4-FFF2-40B4-BE49-F238E27FC236}">
                <a16:creationId xmlns:a16="http://schemas.microsoft.com/office/drawing/2014/main" id="{4CF409C8-8187-458B-B3A0-B7902FF06346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64E05-E27E-4333-A7A6-7AE492866C99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191FDD1-83CF-4EA7-8F4C-0B0A5840CC8F}"/>
              </a:ext>
            </a:extLst>
          </p:cNvPr>
          <p:cNvSpPr/>
          <p:nvPr/>
        </p:nvSpPr>
        <p:spPr>
          <a:xfrm>
            <a:off x="3314732" y="417997"/>
            <a:ext cx="8741143" cy="44054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985A16-61CB-4895-B562-FE561D0339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947" y="1302877"/>
            <a:ext cx="11601257" cy="50375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7EEDA7-6EC1-458B-AAAA-DCD8BDA824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4145" y="1807854"/>
            <a:ext cx="5989018" cy="196123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3A221E-AC25-4F61-9FAC-2230A246ED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1F6A141-BA57-47DC-BFD2-84C5C736F8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ED8782D-9B79-42D3-B703-5DEBD0189F6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A337D55-2A7F-4CD2-8135-4FB8A2890A1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82BB22D-9D70-46AE-89FD-EE4910FF70C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A4C6E62-4C1B-492C-97C4-06224637FC0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9B44C96-9D6C-4304-AA73-A77418165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192FBE9-3E2D-4C8A-987C-04C5D34C4D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FE7AAD2-E484-4B9E-92B3-184483E8B13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EC9054B-B024-4A94-AF97-A8F185F17DA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08F25C6-5CDA-42A0-B782-37512B002BC1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21331E-4CDC-418D-872A-F9C1441581BC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FFD5430-4A16-4978-B665-FE10FBD80B7F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09" y="1203416"/>
            <a:ext cx="1809755" cy="1419592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5816" y="3472422"/>
            <a:ext cx="521963" cy="651182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5801" y="3472422"/>
            <a:ext cx="521963" cy="651182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41328" y="3458695"/>
            <a:ext cx="532966" cy="664909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4795" y="3479215"/>
            <a:ext cx="511073" cy="637595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93765" y="3465628"/>
            <a:ext cx="521963" cy="651182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53750" y="3465628"/>
            <a:ext cx="521963" cy="651182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69277" y="3451901"/>
            <a:ext cx="532966" cy="664909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2744" y="3472421"/>
            <a:ext cx="511073" cy="637595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21721" y="3465628"/>
            <a:ext cx="521963" cy="651182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81706" y="3465628"/>
            <a:ext cx="521963" cy="651182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7233" y="3451901"/>
            <a:ext cx="532966" cy="664909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0700" y="3472421"/>
            <a:ext cx="511073" cy="637595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45071" y="3465628"/>
            <a:ext cx="521963" cy="651182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5056" y="3465628"/>
            <a:ext cx="521963" cy="651182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20583" y="3451901"/>
            <a:ext cx="532966" cy="664909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24050" y="3472421"/>
            <a:ext cx="511073" cy="637595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1171" y="3486148"/>
            <a:ext cx="521963" cy="651182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21156" y="3486148"/>
            <a:ext cx="521963" cy="651182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36683" y="3472421"/>
            <a:ext cx="532966" cy="66490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40150" y="3492941"/>
            <a:ext cx="511073" cy="6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5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1">
            <a:extLst>
              <a:ext uri="{FF2B5EF4-FFF2-40B4-BE49-F238E27FC236}">
                <a16:creationId xmlns:a16="http://schemas.microsoft.com/office/drawing/2014/main" id="{49477AAF-8D45-4323-BE4C-5F57C5CF0480}"/>
              </a:ext>
            </a:extLst>
          </p:cNvPr>
          <p:cNvSpPr txBox="1">
            <a:spLocks/>
          </p:cNvSpPr>
          <p:nvPr/>
        </p:nvSpPr>
        <p:spPr>
          <a:xfrm>
            <a:off x="1577377" y="690642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95837-A9CE-470A-9790-534DE5570F71}"/>
              </a:ext>
            </a:extLst>
          </p:cNvPr>
          <p:cNvSpPr txBox="1"/>
          <p:nvPr/>
        </p:nvSpPr>
        <p:spPr>
          <a:xfrm>
            <a:off x="1700945" y="22897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9AD7A8-C333-43D0-BF79-22F80C7E4490}"/>
              </a:ext>
            </a:extLst>
          </p:cNvPr>
          <p:cNvSpPr/>
          <p:nvPr/>
        </p:nvSpPr>
        <p:spPr>
          <a:xfrm>
            <a:off x="330948" y="1680504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з підручником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з математики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Григорія </a:t>
            </a:r>
            <a:r>
              <a:rPr lang="uk-UA" sz="4000" b="1" dirty="0" err="1">
                <a:solidFill>
                  <a:schemeClr val="bg1"/>
                </a:solidFill>
              </a:rPr>
              <a:t>Лишенко</a:t>
            </a:r>
            <a:endParaRPr lang="uk-UA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78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49CEB0-E940-4B13-8ABA-4DB1EFA837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1053" y="564398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9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443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1) Обчисли</a:t>
            </a:r>
          </a:p>
        </p:txBody>
      </p:sp>
      <p:sp>
        <p:nvSpPr>
          <p:cNvPr id="8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1561441" y="2065674"/>
            <a:ext cx="2970299" cy="747009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3000" b="1"/>
              <a:t>23 + 16 + 18</a:t>
            </a:r>
            <a:endParaRPr sz="3000" b="1" dirty="0"/>
          </a:p>
        </p:txBody>
      </p:sp>
      <p:sp>
        <p:nvSpPr>
          <p:cNvPr id="10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4546649" y="2065674"/>
            <a:ext cx="1813010" cy="747008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= 57</a:t>
            </a:r>
          </a:p>
        </p:txBody>
      </p:sp>
      <p:sp>
        <p:nvSpPr>
          <p:cNvPr id="12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1560157" y="3065230"/>
            <a:ext cx="2953766" cy="747009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3000" b="1"/>
              <a:t>45 – 23 + 72</a:t>
            </a:r>
            <a:endParaRPr lang="ru-RU" sz="3000" b="1" dirty="0"/>
          </a:p>
        </p:txBody>
      </p:sp>
      <p:sp>
        <p:nvSpPr>
          <p:cNvPr id="13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4531740" y="3065230"/>
            <a:ext cx="1813010" cy="747008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= 94</a:t>
            </a:r>
          </a:p>
        </p:txBody>
      </p:sp>
      <p:sp>
        <p:nvSpPr>
          <p:cNvPr id="14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1546532" y="4130335"/>
            <a:ext cx="2970299" cy="747009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3000" b="1"/>
              <a:t>81 : 9 + 73</a:t>
            </a:r>
            <a:endParaRPr sz="3000" b="1" dirty="0"/>
          </a:p>
        </p:txBody>
      </p:sp>
      <p:sp>
        <p:nvSpPr>
          <p:cNvPr id="17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4531740" y="4130335"/>
            <a:ext cx="1813010" cy="747008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 = 82</a:t>
            </a:r>
          </a:p>
        </p:txBody>
      </p:sp>
      <p:sp>
        <p:nvSpPr>
          <p:cNvPr id="20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6824585" y="1571214"/>
            <a:ext cx="2970299" cy="747009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3000" b="1"/>
              <a:t>65 + 22 – 13</a:t>
            </a:r>
            <a:endParaRPr sz="3000" b="1" dirty="0"/>
          </a:p>
        </p:txBody>
      </p:sp>
      <p:sp>
        <p:nvSpPr>
          <p:cNvPr id="21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9809793" y="1571214"/>
            <a:ext cx="1813010" cy="747008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= 74</a:t>
            </a:r>
          </a:p>
        </p:txBody>
      </p:sp>
      <p:sp>
        <p:nvSpPr>
          <p:cNvPr id="22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6838210" y="2626384"/>
            <a:ext cx="2953766" cy="747009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3000" b="1"/>
              <a:t>8 · 9 + 35</a:t>
            </a:r>
            <a:endParaRPr lang="ru-RU" sz="3000" b="1" dirty="0"/>
          </a:p>
        </p:txBody>
      </p:sp>
      <p:sp>
        <p:nvSpPr>
          <p:cNvPr id="23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9809793" y="2626384"/>
            <a:ext cx="1813010" cy="747008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= 107</a:t>
            </a:r>
          </a:p>
        </p:txBody>
      </p:sp>
      <p:sp>
        <p:nvSpPr>
          <p:cNvPr id="24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6824585" y="3685490"/>
            <a:ext cx="2970299" cy="747009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3000" b="1"/>
              <a:t>98 – 27 + 36</a:t>
            </a:r>
            <a:endParaRPr sz="3000" b="1" dirty="0"/>
          </a:p>
        </p:txBody>
      </p:sp>
      <p:sp>
        <p:nvSpPr>
          <p:cNvPr id="25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9809793" y="3685490"/>
            <a:ext cx="1813010" cy="747008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= 107</a:t>
            </a:r>
          </a:p>
        </p:txBody>
      </p:sp>
      <p:sp>
        <p:nvSpPr>
          <p:cNvPr id="26" name="Google Shape;168;p7">
            <a:extLst>
              <a:ext uri="{FF2B5EF4-FFF2-40B4-BE49-F238E27FC236}">
                <a16:creationId xmlns:a16="http://schemas.microsoft.com/office/drawing/2014/main" id="{395D7A19-7FDF-46F5-9EC0-E1D7019C4E8B}"/>
              </a:ext>
            </a:extLst>
          </p:cNvPr>
          <p:cNvSpPr/>
          <p:nvPr/>
        </p:nvSpPr>
        <p:spPr>
          <a:xfrm>
            <a:off x="6820393" y="4740659"/>
            <a:ext cx="2953766" cy="747009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3000" b="1"/>
              <a:t>9 : 3 + 27</a:t>
            </a:r>
            <a:endParaRPr lang="ru-RU" sz="3000" b="1" dirty="0"/>
          </a:p>
        </p:txBody>
      </p:sp>
      <p:sp>
        <p:nvSpPr>
          <p:cNvPr id="27" name="Google Shape;168;p7">
            <a:extLst>
              <a:ext uri="{FF2B5EF4-FFF2-40B4-BE49-F238E27FC236}">
                <a16:creationId xmlns:a16="http://schemas.microsoft.com/office/drawing/2014/main" id="{9B057EE2-DF4F-4B53-BC58-7E245B36B296}"/>
              </a:ext>
            </a:extLst>
          </p:cNvPr>
          <p:cNvSpPr/>
          <p:nvPr/>
        </p:nvSpPr>
        <p:spPr>
          <a:xfrm>
            <a:off x="9791976" y="4740659"/>
            <a:ext cx="1813010" cy="747008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/>
              <a:t>= 30</a:t>
            </a: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7662" y="4586099"/>
            <a:ext cx="23907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4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7" grpId="0" animBg="1"/>
      <p:bldP spid="21" grpId="0" animBg="1"/>
      <p:bldP spid="23" grpId="0" animBg="1"/>
      <p:bldP spid="25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443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2) Розв'яжи задачу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: скругленные углы 6">
                <a:extLst>
                  <a:ext uri="{FF2B5EF4-FFF2-40B4-BE49-F238E27FC236}">
                    <a16:creationId xmlns:a16="http://schemas.microsoft.com/office/drawing/2014/main" id="{E80936FB-A127-42E5-99EB-952630980067}"/>
                  </a:ext>
                </a:extLst>
              </p:cNvPr>
              <p:cNvSpPr/>
              <p:nvPr/>
            </p:nvSpPr>
            <p:spPr>
              <a:xfrm>
                <a:off x="1462680" y="1290898"/>
                <a:ext cx="10300959" cy="1923357"/>
              </a:xfrm>
              <a:prstGeom prst="round2Diag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7150" cmpd="dbl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3200" spc="-150" dirty="0">
                    <a:solidFill>
                      <a:srgbClr val="002060"/>
                    </a:solidFill>
                  </a:rPr>
                  <a:t>Проїхали 6 км, що  становить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200" i="1" spc="-15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200" b="0" i="1" spc="-15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uk-UA" sz="3200" b="0" i="1" spc="-15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uk-UA" sz="3200" spc="-150" dirty="0">
                    <a:solidFill>
                      <a:srgbClr val="002060"/>
                    </a:solidFill>
                  </a:rPr>
                  <a:t> всього шляху.</a:t>
                </a:r>
              </a:p>
              <a:p>
                <a:pPr algn="ctr"/>
                <a:r>
                  <a:rPr lang="uk-UA" sz="3200" spc="-150" dirty="0">
                    <a:solidFill>
                      <a:srgbClr val="002060"/>
                    </a:solidFill>
                  </a:rPr>
                  <a:t> Скільки кілометрів залишилося проїхати?</a:t>
                </a:r>
                <a:endParaRPr lang="aa-ET" sz="3200" spc="-15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Прямоугольник: скругленные углы 6">
                <a:extLst>
                  <a:ext uri="{FF2B5EF4-FFF2-40B4-BE49-F238E27FC236}">
                    <a16:creationId xmlns="" xmlns:a16="http://schemas.microsoft.com/office/drawing/2014/main" id="{E80936FB-A127-42E5-99EB-95263098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680" y="1290898"/>
                <a:ext cx="10300959" cy="1923357"/>
              </a:xfrm>
              <a:prstGeom prst="round2Diag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7150" cmpd="dbl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908228" y="3721224"/>
            <a:ext cx="2455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1)6:1·3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676319" y="3721224"/>
            <a:ext cx="552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=18(км) – вся відстань.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881463" y="5448253"/>
            <a:ext cx="2336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908228" y="4619320"/>
            <a:ext cx="2455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18-6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676319" y="4619320"/>
            <a:ext cx="2777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=12(км)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218313" y="5448253"/>
            <a:ext cx="6489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залишилось проїхати 12 км. </a:t>
            </a:r>
          </a:p>
        </p:txBody>
      </p:sp>
      <p:pic>
        <p:nvPicPr>
          <p:cNvPr id="21" name="Picture 2" descr="Наши мальчики - Ясли-сад №25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98610" y="2950883"/>
            <a:ext cx="2565029" cy="256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8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443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3) Обчисли</a:t>
            </a: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609500" y="1485379"/>
            <a:ext cx="3107021" cy="66903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200 </a:t>
            </a:r>
            <a:r>
              <a:rPr lang="uk-UA" sz="3200" b="1" dirty="0">
                <a:solidFill>
                  <a:schemeClr val="tx1"/>
                </a:solidFill>
              </a:rPr>
              <a:t>кг</a:t>
            </a:r>
            <a:r>
              <a:rPr lang="en-US" sz="3200" b="1" dirty="0">
                <a:solidFill>
                  <a:schemeClr val="tx1"/>
                </a:solidFill>
              </a:rPr>
              <a:t> : 10 </a:t>
            </a:r>
            <a:r>
              <a:rPr lang="uk-UA" sz="3200" b="1" dirty="0">
                <a:solidFill>
                  <a:schemeClr val="tx1"/>
                </a:solidFill>
              </a:rPr>
              <a:t>кг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672432" y="1485379"/>
            <a:ext cx="1549966" cy="669035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20  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609500" y="2390863"/>
            <a:ext cx="3107021" cy="669035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4 </a:t>
            </a:r>
            <a:r>
              <a:rPr lang="uk-UA" sz="3200" b="1" dirty="0">
                <a:solidFill>
                  <a:schemeClr val="tx1"/>
                </a:solidFill>
              </a:rPr>
              <a:t>м</a:t>
            </a:r>
            <a:r>
              <a:rPr lang="en-US" sz="3200" b="1" dirty="0">
                <a:solidFill>
                  <a:schemeClr val="tx1"/>
                </a:solidFill>
              </a:rPr>
              <a:t> : 20 </a:t>
            </a:r>
            <a:r>
              <a:rPr lang="uk-UA" sz="3200" b="1" dirty="0">
                <a:solidFill>
                  <a:schemeClr val="tx1"/>
                </a:solidFill>
              </a:rPr>
              <a:t>см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672432" y="2390863"/>
            <a:ext cx="1549966" cy="669035"/>
          </a:xfrm>
          <a:prstGeom prst="roundRect">
            <a:avLst>
              <a:gd name="adj" fmla="val 8931"/>
            </a:avLst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20  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609500" y="3324113"/>
            <a:ext cx="3107021" cy="669035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6 </a:t>
            </a:r>
            <a:r>
              <a:rPr lang="uk-UA" sz="3200" b="1" dirty="0">
                <a:solidFill>
                  <a:schemeClr val="tx1"/>
                </a:solidFill>
              </a:rPr>
              <a:t>м</a:t>
            </a:r>
            <a:r>
              <a:rPr lang="en-US" sz="3200" b="1" dirty="0">
                <a:solidFill>
                  <a:schemeClr val="tx1"/>
                </a:solidFill>
              </a:rPr>
              <a:t> : 30 </a:t>
            </a:r>
            <a:r>
              <a:rPr lang="uk-UA" sz="3200" b="1" dirty="0">
                <a:solidFill>
                  <a:schemeClr val="tx1"/>
                </a:solidFill>
              </a:rPr>
              <a:t>см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672432" y="3324113"/>
            <a:ext cx="1549966" cy="669035"/>
          </a:xfrm>
          <a:prstGeom prst="roundRect">
            <a:avLst>
              <a:gd name="adj" fmla="val 8931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20  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6721827" y="2425993"/>
            <a:ext cx="3107021" cy="66903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10 </a:t>
            </a:r>
            <a:r>
              <a:rPr lang="uk-UA" sz="3200" b="1" dirty="0">
                <a:solidFill>
                  <a:schemeClr val="tx1"/>
                </a:solidFill>
              </a:rPr>
              <a:t>т</a:t>
            </a:r>
            <a:r>
              <a:rPr lang="en-US" sz="3200" b="1" dirty="0">
                <a:solidFill>
                  <a:schemeClr val="tx1"/>
                </a:solidFill>
              </a:rPr>
              <a:t> : 40 </a:t>
            </a:r>
            <a:r>
              <a:rPr lang="uk-UA" sz="3200" b="1" dirty="0">
                <a:solidFill>
                  <a:schemeClr val="tx1"/>
                </a:solidFill>
              </a:rPr>
              <a:t>кг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784758" y="2425993"/>
            <a:ext cx="1810279" cy="669035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250  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6721827" y="3331477"/>
            <a:ext cx="3107021" cy="669035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9 </a:t>
            </a:r>
            <a:r>
              <a:rPr lang="uk-UA" sz="3200" b="1" dirty="0">
                <a:solidFill>
                  <a:schemeClr val="tx1"/>
                </a:solidFill>
              </a:rPr>
              <a:t>км</a:t>
            </a:r>
            <a:r>
              <a:rPr lang="en-US" sz="3200" b="1" dirty="0">
                <a:solidFill>
                  <a:schemeClr val="tx1"/>
                </a:solidFill>
              </a:rPr>
              <a:t> : 30 </a:t>
            </a:r>
            <a:r>
              <a:rPr lang="uk-UA" sz="3200" b="1" dirty="0">
                <a:solidFill>
                  <a:schemeClr val="tx1"/>
                </a:solidFill>
              </a:rPr>
              <a:t>м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784758" y="3331477"/>
            <a:ext cx="1810279" cy="669035"/>
          </a:xfrm>
          <a:prstGeom prst="roundRect">
            <a:avLst>
              <a:gd name="adj" fmla="val 8931"/>
            </a:avLst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300  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6721827" y="4264727"/>
            <a:ext cx="3107021" cy="669035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800 </a:t>
            </a:r>
            <a:r>
              <a:rPr lang="uk-UA" sz="3200" b="1" dirty="0">
                <a:solidFill>
                  <a:schemeClr val="tx1"/>
                </a:solidFill>
              </a:rPr>
              <a:t>кг</a:t>
            </a:r>
            <a:r>
              <a:rPr lang="en-US" sz="3200" b="1" dirty="0">
                <a:solidFill>
                  <a:schemeClr val="tx1"/>
                </a:solidFill>
              </a:rPr>
              <a:t> : 40 </a:t>
            </a:r>
            <a:r>
              <a:rPr lang="uk-UA" sz="3200" b="1" dirty="0">
                <a:solidFill>
                  <a:schemeClr val="tx1"/>
                </a:solidFill>
              </a:rPr>
              <a:t>кг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784758" y="4264727"/>
            <a:ext cx="1810279" cy="669035"/>
          </a:xfrm>
          <a:prstGeom prst="roundRect">
            <a:avLst>
              <a:gd name="adj" fmla="val 8931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20  </a:t>
            </a:r>
            <a:endParaRPr lang="aa-ET" sz="3200" b="1" dirty="0">
              <a:solidFill>
                <a:schemeClr val="tx1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2201" y="3712151"/>
            <a:ext cx="3322235" cy="332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4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7" grpId="0" animBg="1"/>
      <p:bldP spid="19" grpId="0" animBg="1"/>
      <p:bldP spid="21" grpId="0" animBg="1"/>
      <p:bldP spid="23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732</Words>
  <Application>Microsoft Office PowerPoint</Application>
  <PresentationFormat>Широкоэкранный</PresentationFormat>
  <Paragraphs>247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95</cp:revision>
  <dcterms:created xsi:type="dcterms:W3CDTF">2018-01-05T16:38:53Z</dcterms:created>
  <dcterms:modified xsi:type="dcterms:W3CDTF">2022-04-01T05:42:08Z</dcterms:modified>
</cp:coreProperties>
</file>