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565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9672AC"/>
    <a:srgbClr val="CC66FF"/>
    <a:srgbClr val="CC99FF"/>
    <a:srgbClr val="459EDB"/>
    <a:srgbClr val="2956A3"/>
    <a:srgbClr val="FFFCFC"/>
    <a:srgbClr val="66B5AB"/>
    <a:srgbClr val="82BD44"/>
    <a:srgbClr val="2757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514930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№26-27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195" y="4147060"/>
            <a:ext cx="8782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Мистецькі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візерунки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з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теплих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країв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Створення 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рельєфу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з баранцем (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пластилін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FE2ED-0CC2-4812-A562-95F4567290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0410" y="156395"/>
            <a:ext cx="2789168" cy="348646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Послідовність виконання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C6BF7C-4B8E-4F97-BE8A-B89CA1B904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45481" y="1173882"/>
            <a:ext cx="2399253" cy="2849687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048C4C-491E-48B2-8FF1-956003CF07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72441" y="824180"/>
            <a:ext cx="2384821" cy="3563526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20E41C-B0CF-4688-B6FA-F9037ECE4E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558335" y="807733"/>
            <a:ext cx="2384823" cy="3581987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7CDA5F-D686-46B8-B86D-077568526FD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97572" y="3675822"/>
            <a:ext cx="2615135" cy="3364928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C16E5D6-BE30-47BB-84C0-C2263F35299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17733" y="3524436"/>
            <a:ext cx="2615137" cy="3667701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7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7210</TotalTime>
  <Words>23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404</cp:revision>
  <dcterms:created xsi:type="dcterms:W3CDTF">2018-01-05T16:38:53Z</dcterms:created>
  <dcterms:modified xsi:type="dcterms:W3CDTF">2022-04-01T05:44:09Z</dcterms:modified>
</cp:coreProperties>
</file>