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97" r:id="rId3"/>
    <p:sldId id="3146" r:id="rId4"/>
    <p:sldId id="3159" r:id="rId5"/>
    <p:sldId id="2394" r:id="rId6"/>
    <p:sldId id="3136" r:id="rId7"/>
    <p:sldId id="3153" r:id="rId8"/>
    <p:sldId id="3154" r:id="rId9"/>
    <p:sldId id="3155" r:id="rId10"/>
    <p:sldId id="3158" r:id="rId11"/>
    <p:sldId id="3162" r:id="rId12"/>
    <p:sldId id="425" r:id="rId13"/>
    <p:sldId id="965" r:id="rId14"/>
    <p:sldId id="3143" r:id="rId15"/>
    <p:sldId id="31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97"/>
            <p14:sldId id="3146"/>
            <p14:sldId id="3159"/>
            <p14:sldId id="2394"/>
            <p14:sldId id="3136"/>
            <p14:sldId id="3153"/>
            <p14:sldId id="3154"/>
            <p14:sldId id="3155"/>
            <p14:sldId id="3158"/>
            <p14:sldId id="3162"/>
          </p14:sldIdLst>
        </p14:section>
        <p14:section name="Раздел без заголовка" id="{AC9334F8-F988-4E78-9E68-3A8F16322EC6}">
          <p14:sldIdLst>
            <p14:sldId id="425"/>
            <p14:sldId id="965"/>
            <p14:sldId id="3143"/>
            <p14:sldId id="31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5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695"/>
    <a:srgbClr val="2F3242"/>
    <a:srgbClr val="F16B90"/>
    <a:srgbClr val="53AFDB"/>
    <a:srgbClr val="FFFF00"/>
    <a:srgbClr val="FF5050"/>
    <a:srgbClr val="FF0000"/>
    <a:srgbClr val="FF99FF"/>
    <a:srgbClr val="56B3D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5" d="100"/>
          <a:sy n="115" d="100"/>
        </p:scale>
        <p:origin x="2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26.05.2022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26.05.2022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26.05.2022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26.05.2022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26.05.2022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57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7. </a:t>
            </a:r>
            <a:r>
              <a:rPr lang="ru-RU" sz="2800" b="1" dirty="0" err="1">
                <a:solidFill>
                  <a:schemeClr val="bg1"/>
                </a:solidFill>
              </a:rPr>
              <a:t>Повторення</a:t>
            </a:r>
            <a:r>
              <a:rPr lang="ru-RU" sz="2800" b="1" dirty="0">
                <a:solidFill>
                  <a:schemeClr val="bg1"/>
                </a:solidFill>
              </a:rPr>
              <a:t> та </a:t>
            </a:r>
            <a:r>
              <a:rPr lang="ru-RU" sz="2800" b="1" dirty="0" err="1">
                <a:solidFill>
                  <a:schemeClr val="bg1"/>
                </a:solidFill>
              </a:rPr>
              <a:t>узагальнення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вивченого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795897"/>
            <a:ext cx="8729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з остачею. Розв’язування задач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86161-D58F-4833-B614-9EF66CEF4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1" b="17485"/>
          <a:stretch/>
        </p:blipFill>
        <p:spPr>
          <a:xfrm>
            <a:off x="5973417" y="954093"/>
            <a:ext cx="5864387" cy="370536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583822-D0E1-49D7-ACD3-B91B4B3F7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t="4202" r="19374" b="13189"/>
          <a:stretch/>
        </p:blipFill>
        <p:spPr>
          <a:xfrm>
            <a:off x="213425" y="1287376"/>
            <a:ext cx="2792074" cy="366700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B20E4B33-7119-4FB3-972C-9365FF2DFF7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Скругленный прямоугольник 41">
                <a:extLst>
                  <a:ext uri="{FF2B5EF4-FFF2-40B4-BE49-F238E27FC236}">
                    <a16:creationId xmlns:a16="http://schemas.microsoft.com/office/drawing/2014/main" id="{25A5C21E-49B0-4078-A1C4-CEC34E4E58FC}"/>
                  </a:ext>
                </a:extLst>
              </p:cNvPr>
              <p:cNvSpPr/>
              <p:nvPr/>
            </p:nvSpPr>
            <p:spPr>
              <a:xfrm>
                <a:off x="3257068" y="1287376"/>
                <a:ext cx="8553321" cy="5192936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Туристи подолали відстань 120 км. Пішки вони пройшли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всього шляху, а решту – проїхали на велосипедах за 6 год. Скільки кілометрів проїхали туристи за </a:t>
                </a:r>
                <a:endParaRPr lang="uk-UA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год?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2" name="Скругленный прямоугольник 41">
                <a:extLst>
                  <a:ext uri="{FF2B5EF4-FFF2-40B4-BE49-F238E27FC236}">
                    <a16:creationId xmlns:a16="http://schemas.microsoft.com/office/drawing/2014/main" id="{25A5C21E-49B0-4078-A1C4-CEC34E4E5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68" y="1287376"/>
                <a:ext cx="8553321" cy="51929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01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26.05.2022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B20E4B33-7119-4FB3-972C-9365FF2DFF7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Скругленный прямоугольник 41">
                <a:extLst>
                  <a:ext uri="{FF2B5EF4-FFF2-40B4-BE49-F238E27FC236}">
                    <a16:creationId xmlns:a16="http://schemas.microsoft.com/office/drawing/2014/main" id="{25A5C21E-49B0-4078-A1C4-CEC34E4E58FC}"/>
                  </a:ext>
                </a:extLst>
              </p:cNvPr>
              <p:cNvSpPr/>
              <p:nvPr/>
            </p:nvSpPr>
            <p:spPr>
              <a:xfrm>
                <a:off x="678334" y="2060459"/>
                <a:ext cx="8553795" cy="3168246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Всього -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uk-UA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120 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км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Пішки -</a:t>
                </a:r>
                <a:r>
                  <a:rPr kumimoji="0" lang="uk-UA" sz="4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? </a:t>
                </a:r>
                <a:r>
                  <a:rPr lang="uk-UA" sz="4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к</a:t>
                </a:r>
                <a:r>
                  <a:rPr kumimoji="0" lang="uk-UA" sz="4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м, 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uk-UA" sz="4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uk-UA" sz="4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kumimoji="0" lang="uk-UA" sz="4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uk-UA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всього 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шляху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uk-UA" sz="40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П</a:t>
                </a:r>
                <a:r>
                  <a:rPr kumimoji="0" lang="uk-UA" sz="4000" b="1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роїхали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- ? </a:t>
                </a:r>
                <a:r>
                  <a:rPr lang="uk-UA" sz="4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к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м, решту</a:t>
                </a:r>
                <a:r>
                  <a:rPr kumimoji="0" lang="uk-UA" sz="4000" b="1" i="0" u="none" strike="noStrike" kern="120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uk-UA" sz="40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-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uk-UA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за 6 </a:t>
                </a: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год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4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год -? км</a:t>
                </a:r>
                <a:endParaRPr kumimoji="0" lang="uk-UA" sz="4000" b="1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2" name="Скругленный прямоугольник 41">
                <a:extLst>
                  <a:ext uri="{FF2B5EF4-FFF2-40B4-BE49-F238E27FC236}">
                    <a16:creationId xmlns:a16="http://schemas.microsoft.com/office/drawing/2014/main" id="{25A5C21E-49B0-4078-A1C4-CEC34E4E5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34" y="2060459"/>
                <a:ext cx="8553795" cy="3168246"/>
              </a:xfrm>
              <a:prstGeom prst="roundRect">
                <a:avLst/>
              </a:prstGeom>
              <a:blipFill>
                <a:blip r:embed="rId3"/>
                <a:stretch>
                  <a:fillRect l="-568" b="-3042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2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>
          <a:xfrm>
            <a:off x="8301600" y="4694402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261712" y="4694401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21824" y="4721788"/>
            <a:ext cx="3657810" cy="1528549"/>
          </a:xfrm>
          <a:prstGeom prst="roundRect">
            <a:avLst/>
          </a:prstGeom>
          <a:solidFill>
            <a:srgbClr val="A5F692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Вправа </a:t>
            </a:r>
            <a:r>
              <a:rPr lang="uk-UA" sz="2000" b="1" dirty="0">
                <a:solidFill>
                  <a:schemeClr val="bg1"/>
                </a:solidFill>
              </a:rPr>
              <a:t>«Ранець – м'ясорубка – кошик»</a:t>
            </a: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1506" name="Picture 2" descr="Мультфильм школьный рюкзак дает большие пальцы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689" y="1874773"/>
            <a:ext cx="3041907" cy="26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Векторный мультфильм кухни мясорубки Клипарт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62" y="2035905"/>
            <a:ext cx="2774030" cy="23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HOPPING CART GREEN vector icon | SVG(VECTOR):Domínio público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158" y="1915904"/>
            <a:ext cx="2953259" cy="26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717" y="4885899"/>
            <a:ext cx="326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корисні </a:t>
            </a:r>
          </a:p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знання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9605" y="4885899"/>
            <a:ext cx="3262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над цим варто замислитися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81571" y="4858514"/>
            <a:ext cx="2768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tx2">
                    <a:lumMod val="75000"/>
                  </a:schemeClr>
                </a:solidFill>
              </a:rPr>
              <a:t>це мені  потрібно</a:t>
            </a:r>
            <a:endParaRPr lang="ru-RU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610372" y="2542680"/>
            <a:ext cx="5362428" cy="2320265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Завдання №698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5540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398313BB-990C-43D5-9B06-D24FD2EC7927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110030-0972-48AD-AD76-F6CE143539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7FD6A51-25D7-4B8C-A563-13DE5484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98" y="1154901"/>
            <a:ext cx="2339711" cy="119474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3E0CE95-C109-4CE0-90B5-96FCAC1D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4" r="34354"/>
          <a:stretch/>
        </p:blipFill>
        <p:spPr>
          <a:xfrm>
            <a:off x="8978905" y="1445763"/>
            <a:ext cx="443631" cy="608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68BF91-E698-48F2-B9B6-0E71F9DB945A}"/>
              </a:ext>
            </a:extLst>
          </p:cNvPr>
          <p:cNvSpPr txBox="1"/>
          <p:nvPr/>
        </p:nvSpPr>
        <p:spPr>
          <a:xfrm>
            <a:off x="3810130" y="205725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A2C0E-A030-461F-A9ED-B2A454269F51}"/>
              </a:ext>
            </a:extLst>
          </p:cNvPr>
          <p:cNvSpPr txBox="1"/>
          <p:nvPr/>
        </p:nvSpPr>
        <p:spPr>
          <a:xfrm>
            <a:off x="6275347" y="2068099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 err="1">
                <a:latin typeface="Monotype Corsiva" panose="03010101010201010101" pitchFamily="66" charset="0"/>
              </a:rPr>
              <a:t>учн</a:t>
            </a:r>
            <a:r>
              <a:rPr lang="uk-UA" sz="3200" dirty="0">
                <a:latin typeface="Monotype Corsiva" panose="03010101010201010101" pitchFamily="66" charset="0"/>
              </a:rPr>
              <a:t>.)  - участь у </a:t>
            </a:r>
            <a:r>
              <a:rPr lang="uk-UA" sz="3200" dirty="0" err="1" smtClean="0">
                <a:latin typeface="Monotype Corsiva" panose="03010101010201010101" pitchFamily="66" charset="0"/>
              </a:rPr>
              <a:t>квесті</a:t>
            </a:r>
            <a:r>
              <a:rPr lang="uk-UA" sz="3200" dirty="0" smtClean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612000-93A7-4091-9689-CB4DB1B84115}"/>
              </a:ext>
            </a:extLst>
          </p:cNvPr>
          <p:cNvSpPr txBox="1"/>
          <p:nvPr/>
        </p:nvSpPr>
        <p:spPr>
          <a:xfrm>
            <a:off x="3798572" y="266536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1555B0E-0957-4495-98D7-D7D3DA5D0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6" r="43792"/>
          <a:stretch/>
        </p:blipFill>
        <p:spPr>
          <a:xfrm>
            <a:off x="4501645" y="2037710"/>
            <a:ext cx="464207" cy="6081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82DC1A-0458-49BF-8827-0653938E58B8}"/>
              </a:ext>
            </a:extLst>
          </p:cNvPr>
          <p:cNvSpPr txBox="1"/>
          <p:nvPr/>
        </p:nvSpPr>
        <p:spPr>
          <a:xfrm>
            <a:off x="5325123" y="264083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DA1580-C28C-4553-9B3C-694105BEF0C0}"/>
              </a:ext>
            </a:extLst>
          </p:cNvPr>
          <p:cNvSpPr txBox="1"/>
          <p:nvPr/>
        </p:nvSpPr>
        <p:spPr>
          <a:xfrm>
            <a:off x="6244509" y="2646348"/>
            <a:ext cx="504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 err="1">
                <a:latin typeface="Monotype Corsiva" panose="03010101010201010101" pitchFamily="66" charset="0"/>
              </a:rPr>
              <a:t>учн</a:t>
            </a:r>
            <a:r>
              <a:rPr lang="ru-RU" sz="3200" dirty="0">
                <a:latin typeface="Monotype Corsiva" panose="03010101010201010101" pitchFamily="66" charset="0"/>
              </a:rPr>
              <a:t>.</a:t>
            </a:r>
            <a:r>
              <a:rPr lang="uk-UA" sz="3200" dirty="0">
                <a:latin typeface="Monotype Corsiva" panose="03010101010201010101" pitchFamily="66" charset="0"/>
              </a:rPr>
              <a:t>) -  слухали </a:t>
            </a:r>
            <a:r>
              <a:rPr lang="uk-UA" sz="3200" dirty="0" smtClean="0">
                <a:latin typeface="Monotype Corsiva" panose="03010101010201010101" pitchFamily="66" charset="0"/>
              </a:rPr>
              <a:t>екскурсовода.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E690F62-024A-4F84-ADAF-26A02BBA68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r="74168"/>
          <a:stretch/>
        </p:blipFill>
        <p:spPr>
          <a:xfrm>
            <a:off x="5691106" y="2632763"/>
            <a:ext cx="363461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DB1B43-E6CF-4BAF-9B35-C013D841991D}"/>
              </a:ext>
            </a:extLst>
          </p:cNvPr>
          <p:cNvSpPr txBox="1"/>
          <p:nvPr/>
        </p:nvSpPr>
        <p:spPr>
          <a:xfrm>
            <a:off x="4098598" y="4457671"/>
            <a:ext cx="82552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23 учня слухали екскурсовода та </a:t>
            </a:r>
            <a:endParaRPr lang="uk-UA" sz="3400" dirty="0" smtClean="0">
              <a:latin typeface="Monotype Corsiva" panose="03010101010201010101" pitchFamily="66" charset="0"/>
            </a:endParaRPr>
          </a:p>
          <a:p>
            <a:r>
              <a:rPr lang="uk-UA" sz="3400" dirty="0" smtClean="0">
                <a:latin typeface="Monotype Corsiva" panose="03010101010201010101" pitchFamily="66" charset="0"/>
              </a:rPr>
              <a:t>7 </a:t>
            </a:r>
            <a:r>
              <a:rPr lang="uk-UA" sz="3400" dirty="0">
                <a:latin typeface="Monotype Corsiva" panose="03010101010201010101" pitchFamily="66" charset="0"/>
              </a:rPr>
              <a:t>учнів розглядали колекцію каменів.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E7D4308-5D52-4929-BBD4-383572159A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1" r="1877"/>
          <a:stretch/>
        </p:blipFill>
        <p:spPr>
          <a:xfrm>
            <a:off x="9328104" y="1435400"/>
            <a:ext cx="443631" cy="6081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0DE8DD4-0A58-4505-A360-2D4B21694AC6}"/>
              </a:ext>
            </a:extLst>
          </p:cNvPr>
          <p:cNvSpPr txBox="1"/>
          <p:nvPr/>
        </p:nvSpPr>
        <p:spPr>
          <a:xfrm>
            <a:off x="5397542" y="204562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6A3F5F4E-52C9-48B6-9323-7A863F675F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6" r="80408"/>
          <a:stretch/>
        </p:blipFill>
        <p:spPr>
          <a:xfrm>
            <a:off x="5742403" y="2033185"/>
            <a:ext cx="363461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DB6F36D-AFE9-4F75-B2D2-797A793D1D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r="64773"/>
          <a:stretch/>
        </p:blipFill>
        <p:spPr>
          <a:xfrm>
            <a:off x="9648947" y="1435400"/>
            <a:ext cx="44363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DEA0906-B76C-4357-81DF-A19107AAD1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6" r="43792"/>
          <a:stretch/>
        </p:blipFill>
        <p:spPr>
          <a:xfrm>
            <a:off x="6043244" y="2026246"/>
            <a:ext cx="464207" cy="60810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A52634E-311D-40DC-A2AA-A4121DAFAB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66449"/>
          <a:stretch/>
        </p:blipFill>
        <p:spPr>
          <a:xfrm>
            <a:off x="5992171" y="2640929"/>
            <a:ext cx="363461" cy="60810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7FA6524-88BE-4D2F-961E-694C429BA818}"/>
              </a:ext>
            </a:extLst>
          </p:cNvPr>
          <p:cNvSpPr txBox="1"/>
          <p:nvPr/>
        </p:nvSpPr>
        <p:spPr>
          <a:xfrm>
            <a:off x="3798572" y="325137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B02F1C95-D27B-4342-A8B4-40E7FAF1B6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6" r="80408"/>
          <a:stretch/>
        </p:blipFill>
        <p:spPr>
          <a:xfrm>
            <a:off x="4242321" y="3226061"/>
            <a:ext cx="363461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ADD95B8-3C51-4618-89AC-3E711DA873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6" r="43792"/>
          <a:stretch/>
        </p:blipFill>
        <p:spPr>
          <a:xfrm>
            <a:off x="4543162" y="3219122"/>
            <a:ext cx="464207" cy="6081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001EE3C-EADB-4A94-BDFF-B02C136A97CD}"/>
              </a:ext>
            </a:extLst>
          </p:cNvPr>
          <p:cNvSpPr txBox="1"/>
          <p:nvPr/>
        </p:nvSpPr>
        <p:spPr>
          <a:xfrm>
            <a:off x="4744717" y="323443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0091B7B8-AC5F-451C-97EE-F169B757A5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6" r="15218"/>
          <a:stretch/>
        </p:blipFill>
        <p:spPr>
          <a:xfrm>
            <a:off x="6316499" y="3229201"/>
            <a:ext cx="363461" cy="60810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8E51300-AAE0-429B-A62E-93C01FA23ED4}"/>
              </a:ext>
            </a:extLst>
          </p:cNvPr>
          <p:cNvSpPr txBox="1"/>
          <p:nvPr/>
        </p:nvSpPr>
        <p:spPr>
          <a:xfrm>
            <a:off x="5629459" y="323900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878994-891B-4F6D-B583-1A42B915BA97}"/>
              </a:ext>
            </a:extLst>
          </p:cNvPr>
          <p:cNvSpPr txBox="1"/>
          <p:nvPr/>
        </p:nvSpPr>
        <p:spPr>
          <a:xfrm>
            <a:off x="6560291" y="3249387"/>
            <a:ext cx="534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учн</a:t>
            </a:r>
            <a:r>
              <a:rPr lang="uk-UA" sz="3200" dirty="0">
                <a:latin typeface="Monotype Corsiva" panose="03010101010201010101" pitchFamily="66" charset="0"/>
              </a:rPr>
              <a:t>.) – в квесті та </a:t>
            </a:r>
            <a:r>
              <a:rPr lang="uk-UA" sz="3200" dirty="0" smtClean="0">
                <a:latin typeface="Monotype Corsiva" panose="03010101010201010101" pitchFamily="66" charset="0"/>
              </a:rPr>
              <a:t>слухачі разом. 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F53324C-02C3-4340-952E-403F1DE38D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4" r="52644"/>
          <a:stretch/>
        </p:blipFill>
        <p:spPr>
          <a:xfrm>
            <a:off x="4235135" y="2037710"/>
            <a:ext cx="464207" cy="60810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231AC1E-6774-467B-906E-073D29F6747B}"/>
              </a:ext>
            </a:extLst>
          </p:cNvPr>
          <p:cNvSpPr txBox="1"/>
          <p:nvPr/>
        </p:nvSpPr>
        <p:spPr>
          <a:xfrm>
            <a:off x="4790878" y="201554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B9750A8-6664-4CBE-990F-A46CEA9474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3" r="64655"/>
          <a:stretch/>
        </p:blipFill>
        <p:spPr>
          <a:xfrm>
            <a:off x="5099015" y="2034016"/>
            <a:ext cx="464207" cy="60810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A833A28F-0C19-4A56-BBF0-953D92D5E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6" r="80408"/>
          <a:stretch/>
        </p:blipFill>
        <p:spPr>
          <a:xfrm>
            <a:off x="4251642" y="2629961"/>
            <a:ext cx="363461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54519AD-106E-45F6-8075-0D3D00780F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6" r="43792"/>
          <a:stretch/>
        </p:blipFill>
        <p:spPr>
          <a:xfrm>
            <a:off x="4552483" y="2623022"/>
            <a:ext cx="464207" cy="6081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39B9B0D-2545-4DF8-A24B-ED81E277A9FE}"/>
              </a:ext>
            </a:extLst>
          </p:cNvPr>
          <p:cNvSpPr txBox="1"/>
          <p:nvPr/>
        </p:nvSpPr>
        <p:spPr>
          <a:xfrm>
            <a:off x="4752758" y="264083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0DAE2CBB-53FC-4BF4-AEF2-7367840F2E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2" r="12836"/>
          <a:stretch/>
        </p:blipFill>
        <p:spPr>
          <a:xfrm>
            <a:off x="5107991" y="2623022"/>
            <a:ext cx="464207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6AFC82A5-B253-4BAB-8B66-E943F69D9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 r="74168"/>
          <a:stretch/>
        </p:blipFill>
        <p:spPr>
          <a:xfrm>
            <a:off x="5094620" y="3218865"/>
            <a:ext cx="36346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86B5A75-2ACF-4309-9B99-5707C488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66449"/>
          <a:stretch/>
        </p:blipFill>
        <p:spPr>
          <a:xfrm>
            <a:off x="5395685" y="3227031"/>
            <a:ext cx="36346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363FE90-6D4C-4C40-AF63-BA88170D9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3" r="64655"/>
          <a:stretch/>
        </p:blipFill>
        <p:spPr>
          <a:xfrm>
            <a:off x="5992944" y="3237988"/>
            <a:ext cx="464207" cy="60810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E08A5DB-BDD8-4C3E-B6BA-42FA796A8EE8}"/>
              </a:ext>
            </a:extLst>
          </p:cNvPr>
          <p:cNvSpPr txBox="1"/>
          <p:nvPr/>
        </p:nvSpPr>
        <p:spPr>
          <a:xfrm>
            <a:off x="3798572" y="383810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4)</a:t>
            </a: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CA3D4D5C-B0A4-4512-B3B4-D672F0999A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6" r="43792"/>
          <a:stretch/>
        </p:blipFill>
        <p:spPr>
          <a:xfrm>
            <a:off x="4501645" y="3825040"/>
            <a:ext cx="464207" cy="60810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292F8DA-5160-4704-AFB5-736AA62E7D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4" r="52644"/>
          <a:stretch/>
        </p:blipFill>
        <p:spPr>
          <a:xfrm>
            <a:off x="4235135" y="3825040"/>
            <a:ext cx="464207" cy="60810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86EB9B8-0B90-48A3-8511-F59AD32CA2C4}"/>
              </a:ext>
            </a:extLst>
          </p:cNvPr>
          <p:cNvSpPr txBox="1"/>
          <p:nvPr/>
        </p:nvSpPr>
        <p:spPr>
          <a:xfrm>
            <a:off x="4774342" y="381120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2FBDD42-2134-4FE7-BF47-3AE30703C0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6" r="15218"/>
          <a:stretch/>
        </p:blipFill>
        <p:spPr>
          <a:xfrm>
            <a:off x="5392547" y="3826674"/>
            <a:ext cx="363461" cy="6081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298C6789-AE7E-4705-BEB6-38F7AD0A39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3" r="64655"/>
          <a:stretch/>
        </p:blipFill>
        <p:spPr>
          <a:xfrm>
            <a:off x="5068992" y="3835461"/>
            <a:ext cx="464207" cy="6081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734EDFC-D559-4D76-96E6-1C4E66E1A556}"/>
              </a:ext>
            </a:extLst>
          </p:cNvPr>
          <p:cNvSpPr txBox="1"/>
          <p:nvPr/>
        </p:nvSpPr>
        <p:spPr>
          <a:xfrm>
            <a:off x="5637765" y="385439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9E69CC2-E517-4B97-AA95-0700DE69A6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7" r="25337"/>
          <a:stretch/>
        </p:blipFill>
        <p:spPr>
          <a:xfrm>
            <a:off x="5987191" y="3826674"/>
            <a:ext cx="363461" cy="60810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3B58B30-A93E-4A4C-8E8B-62688AD51593}"/>
              </a:ext>
            </a:extLst>
          </p:cNvPr>
          <p:cNvSpPr txBox="1"/>
          <p:nvPr/>
        </p:nvSpPr>
        <p:spPr>
          <a:xfrm>
            <a:off x="6244509" y="3854393"/>
            <a:ext cx="534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uk-UA" sz="3200" dirty="0" err="1">
                <a:latin typeface="Monotype Corsiva" panose="03010101010201010101" pitchFamily="66" charset="0"/>
              </a:rPr>
              <a:t>учн</a:t>
            </a:r>
            <a:r>
              <a:rPr lang="uk-UA" sz="3200" dirty="0">
                <a:latin typeface="Monotype Corsiva" panose="03010101010201010101" pitchFamily="66" charset="0"/>
              </a:rPr>
              <a:t>.)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l="38910" t="23943" r="6688" b="39214"/>
          <a:stretch/>
        </p:blipFill>
        <p:spPr>
          <a:xfrm>
            <a:off x="356555" y="1749813"/>
            <a:ext cx="3316779" cy="17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9" grpId="0"/>
      <p:bldP spid="31" grpId="0"/>
      <p:bldP spid="33" grpId="0"/>
      <p:bldP spid="36" grpId="0"/>
      <p:bldP spid="46" grpId="0"/>
      <p:bldP spid="50" grpId="0"/>
      <p:bldP spid="55" grpId="0"/>
      <p:bldP spid="56" grpId="0"/>
      <p:bldP spid="59" grpId="0"/>
      <p:bldP spid="63" grpId="0"/>
      <p:bldP spid="68" grpId="0"/>
      <p:bldP spid="71" grpId="0"/>
      <p:bldP spid="75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B20E4B33-7119-4FB3-972C-9365FF2DFF7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DFEE10D-F6CD-4D12-9659-2815A0A696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DA3AB9-784E-4FA4-BA0E-AC2F891CDAF9}"/>
              </a:ext>
            </a:extLst>
          </p:cNvPr>
          <p:cNvSpPr txBox="1"/>
          <p:nvPr/>
        </p:nvSpPr>
        <p:spPr>
          <a:xfrm>
            <a:off x="3810130" y="1450972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97C759-0286-48C3-9E6E-3DF06C4A5759}"/>
              </a:ext>
            </a:extLst>
          </p:cNvPr>
          <p:cNvSpPr txBox="1"/>
          <p:nvPr/>
        </p:nvSpPr>
        <p:spPr>
          <a:xfrm>
            <a:off x="6618126" y="1464923"/>
            <a:ext cx="4560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>
                <a:latin typeface="Monotype Corsiva" panose="03010101010201010101" pitchFamily="66" charset="0"/>
              </a:rPr>
              <a:t>км</a:t>
            </a:r>
            <a:r>
              <a:rPr lang="uk-UA" sz="3200" dirty="0">
                <a:latin typeface="Monotype Corsiva" panose="03010101010201010101" pitchFamily="66" charset="0"/>
              </a:rPr>
              <a:t>)  - </a:t>
            </a:r>
            <a:r>
              <a:rPr lang="uk-UA" sz="3200" dirty="0" smtClean="0">
                <a:latin typeface="Monotype Corsiva" panose="03010101010201010101" pitchFamily="66" charset="0"/>
              </a:rPr>
              <a:t>пройшли пішки.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EDB700-2D3D-4220-99FE-738A36E76407}"/>
              </a:ext>
            </a:extLst>
          </p:cNvPr>
          <p:cNvSpPr txBox="1"/>
          <p:nvPr/>
        </p:nvSpPr>
        <p:spPr>
          <a:xfrm>
            <a:off x="3798572" y="205907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E8074-06AE-4FFE-BB56-C45F09EB555E}"/>
              </a:ext>
            </a:extLst>
          </p:cNvPr>
          <p:cNvSpPr txBox="1"/>
          <p:nvPr/>
        </p:nvSpPr>
        <p:spPr>
          <a:xfrm>
            <a:off x="5111938" y="1403617"/>
            <a:ext cx="33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BE3CB64-6ED9-4D57-A04B-563DF94CC6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87583"/>
          <a:stretch/>
        </p:blipFill>
        <p:spPr>
          <a:xfrm>
            <a:off x="4799255" y="1430158"/>
            <a:ext cx="464207" cy="6081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50CA93-9CA6-4A1D-BA3D-BD59D9C9596B}"/>
              </a:ext>
            </a:extLst>
          </p:cNvPr>
          <p:cNvSpPr txBox="1"/>
          <p:nvPr/>
        </p:nvSpPr>
        <p:spPr>
          <a:xfrm>
            <a:off x="5067317" y="205274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-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B14EA-2C7F-4B70-A636-5BFA53F346A2}"/>
              </a:ext>
            </a:extLst>
          </p:cNvPr>
          <p:cNvSpPr txBox="1"/>
          <p:nvPr/>
        </p:nvSpPr>
        <p:spPr>
          <a:xfrm>
            <a:off x="6913280" y="2027864"/>
            <a:ext cx="4201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>
                <a:latin typeface="Monotype Corsiva" panose="03010101010201010101" pitchFamily="66" charset="0"/>
              </a:rPr>
              <a:t>км) – </a:t>
            </a:r>
            <a:r>
              <a:rPr lang="uk-UA" sz="3200" dirty="0" smtClean="0">
                <a:latin typeface="Monotype Corsiva" panose="03010101010201010101" pitchFamily="66" charset="0"/>
              </a:rPr>
              <a:t>проїхали</a:t>
            </a:r>
            <a:r>
              <a:rPr lang="ru-RU" sz="3200" dirty="0">
                <a:latin typeface="Monotype Corsiva" panose="03010101010201010101" pitchFamily="66" charset="0"/>
              </a:rPr>
              <a:t>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39CA92-6D51-4775-B6F3-874AA1496CAA}"/>
              </a:ext>
            </a:extLst>
          </p:cNvPr>
          <p:cNvSpPr txBox="1"/>
          <p:nvPr/>
        </p:nvSpPr>
        <p:spPr>
          <a:xfrm>
            <a:off x="3836309" y="3192365"/>
            <a:ext cx="82552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>
                <a:latin typeface="Monotype Corsiva" panose="03010101010201010101" pitchFamily="66" charset="0"/>
              </a:rPr>
              <a:t>Відповідь: 15 км проїхали туристи за 1 год.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F630C40-4DF0-4645-9162-4BDB580C4B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r="80186"/>
          <a:stretch/>
        </p:blipFill>
        <p:spPr>
          <a:xfrm>
            <a:off x="4243420" y="1430160"/>
            <a:ext cx="363461" cy="6081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7601E41-F3F5-4DB4-8B7D-F4B5D49988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5" r="54889"/>
          <a:stretch/>
        </p:blipFill>
        <p:spPr>
          <a:xfrm>
            <a:off x="5444672" y="1429918"/>
            <a:ext cx="363461" cy="6081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E2D7FB-DB24-4E9E-A5B6-F3792FD8E5E3}"/>
              </a:ext>
            </a:extLst>
          </p:cNvPr>
          <p:cNvSpPr txBox="1"/>
          <p:nvPr/>
        </p:nvSpPr>
        <p:spPr>
          <a:xfrm>
            <a:off x="5647496" y="146589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A32937-2313-41FB-87B7-177E2441172A}"/>
              </a:ext>
            </a:extLst>
          </p:cNvPr>
          <p:cNvSpPr txBox="1"/>
          <p:nvPr/>
        </p:nvSpPr>
        <p:spPr>
          <a:xfrm>
            <a:off x="3798572" y="2655387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BCDFE-8D0F-4CD3-BCC9-71616A616A4F}"/>
              </a:ext>
            </a:extLst>
          </p:cNvPr>
          <p:cNvSpPr txBox="1"/>
          <p:nvPr/>
        </p:nvSpPr>
        <p:spPr>
          <a:xfrm>
            <a:off x="5325123" y="265069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126314B-A83F-4FEB-965A-DC570616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r="79681"/>
          <a:stretch/>
        </p:blipFill>
        <p:spPr>
          <a:xfrm>
            <a:off x="5711826" y="2633087"/>
            <a:ext cx="464207" cy="6081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9AE194-EFF8-425F-B834-E1030B9C37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4" r="44704"/>
          <a:stretch/>
        </p:blipFill>
        <p:spPr>
          <a:xfrm>
            <a:off x="6009971" y="2633087"/>
            <a:ext cx="464207" cy="60810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667953F-6908-4F74-82AE-3D7C980259F7}"/>
              </a:ext>
            </a:extLst>
          </p:cNvPr>
          <p:cNvSpPr txBox="1"/>
          <p:nvPr/>
        </p:nvSpPr>
        <p:spPr>
          <a:xfrm>
            <a:off x="6346881" y="2659306"/>
            <a:ext cx="4201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>
                <a:latin typeface="Monotype Corsiva" panose="03010101010201010101" pitchFamily="66" charset="0"/>
              </a:rPr>
              <a:t>км</a:t>
            </a:r>
            <a:r>
              <a:rPr lang="uk-UA" sz="3200" dirty="0">
                <a:latin typeface="Monotype Corsiva" panose="03010101010201010101" pitchFamily="66" charset="0"/>
              </a:rPr>
              <a:t>) 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A35D891-3FE2-4100-A2AC-1C85A6DA79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72218"/>
          <a:stretch/>
        </p:blipFill>
        <p:spPr>
          <a:xfrm>
            <a:off x="4582997" y="1430160"/>
            <a:ext cx="363461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3DB4395-E51A-4B73-89BB-043244FA3B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87583"/>
          <a:stretch/>
        </p:blipFill>
        <p:spPr>
          <a:xfrm>
            <a:off x="6328024" y="1450101"/>
            <a:ext cx="464207" cy="6081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242CCB8-6E29-4F61-BC8F-06658C4A94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9" r="64479"/>
          <a:stretch/>
        </p:blipFill>
        <p:spPr>
          <a:xfrm>
            <a:off x="6003667" y="1450101"/>
            <a:ext cx="464207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6EB4930-34FA-4E00-ACC6-1A75898AE5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87583"/>
          <a:stretch/>
        </p:blipFill>
        <p:spPr>
          <a:xfrm>
            <a:off x="4799255" y="2036302"/>
            <a:ext cx="464207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E536B10-437B-405B-A870-14FF594A5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r="80186"/>
          <a:stretch/>
        </p:blipFill>
        <p:spPr>
          <a:xfrm>
            <a:off x="4243420" y="2036304"/>
            <a:ext cx="36346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761AE2E-C59E-433E-B883-0EC0E921B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r="72218"/>
          <a:stretch/>
        </p:blipFill>
        <p:spPr>
          <a:xfrm>
            <a:off x="4582997" y="2036304"/>
            <a:ext cx="363461" cy="60810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7942E09-529B-404C-A14E-D7E76C6F73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87583"/>
          <a:stretch/>
        </p:blipFill>
        <p:spPr>
          <a:xfrm>
            <a:off x="5723711" y="2036528"/>
            <a:ext cx="464207" cy="60810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815AA9E-F681-4099-A3CA-BDF8383DDC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9" r="64479"/>
          <a:stretch/>
        </p:blipFill>
        <p:spPr>
          <a:xfrm>
            <a:off x="5399354" y="2036528"/>
            <a:ext cx="464207" cy="60810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A22C412-AF8C-4D0B-B2BE-B89392C94409}"/>
              </a:ext>
            </a:extLst>
          </p:cNvPr>
          <p:cNvSpPr txBox="1"/>
          <p:nvPr/>
        </p:nvSpPr>
        <p:spPr>
          <a:xfrm>
            <a:off x="5962836" y="204242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A4EFA958-BF07-48B4-A367-1FE7FC8929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87583"/>
          <a:stretch/>
        </p:blipFill>
        <p:spPr>
          <a:xfrm>
            <a:off x="6639015" y="2036528"/>
            <a:ext cx="464207" cy="60810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5B74684-625C-496A-BBDB-91CE1251D3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7" r="1531"/>
          <a:stretch/>
        </p:blipFill>
        <p:spPr>
          <a:xfrm>
            <a:off x="6314658" y="2036528"/>
            <a:ext cx="464207" cy="60810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B516A923-67CE-4424-8FB0-1152F917F5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r="87583"/>
          <a:stretch/>
        </p:blipFill>
        <p:spPr>
          <a:xfrm>
            <a:off x="4493218" y="2624344"/>
            <a:ext cx="464207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D34D692A-B4A8-4CF6-A443-32BE32C457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7" r="1531"/>
          <a:stretch/>
        </p:blipFill>
        <p:spPr>
          <a:xfrm>
            <a:off x="4168861" y="2624344"/>
            <a:ext cx="464207" cy="608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5C1224E-D4AE-48A6-A546-F6B450FB9282}"/>
              </a:ext>
            </a:extLst>
          </p:cNvPr>
          <p:cNvSpPr txBox="1"/>
          <p:nvPr/>
        </p:nvSpPr>
        <p:spPr>
          <a:xfrm>
            <a:off x="4803924" y="2593104"/>
            <a:ext cx="33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C1AF82C-7E64-410F-9ADB-0C402CEAB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0" r="32908"/>
          <a:stretch/>
        </p:blipFill>
        <p:spPr>
          <a:xfrm>
            <a:off x="5085515" y="2633087"/>
            <a:ext cx="464207" cy="60810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7006" t="31942" r="32321" b="25882"/>
          <a:stretch/>
        </p:blipFill>
        <p:spPr>
          <a:xfrm>
            <a:off x="124629" y="1501359"/>
            <a:ext cx="3699165" cy="18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6" grpId="0"/>
      <p:bldP spid="27" grpId="0"/>
      <p:bldP spid="28" grpId="0"/>
      <p:bldP spid="33" grpId="0"/>
      <p:bldP spid="39" grpId="0"/>
      <p:bldP spid="46" grpId="0"/>
      <p:bldP spid="49" grpId="0"/>
      <p:bldP spid="58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71891ECB-C37E-4FC8-A2F4-E8DB089E46AF}"/>
              </a:ext>
            </a:extLst>
          </p:cNvPr>
          <p:cNvSpPr/>
          <p:nvPr/>
        </p:nvSpPr>
        <p:spPr>
          <a:xfrm>
            <a:off x="5550795" y="1135796"/>
            <a:ext cx="6395128" cy="5618559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ru-RU" sz="3600" b="1">
                <a:solidFill>
                  <a:schemeClr val="bg1"/>
                </a:solidFill>
              </a:rPr>
              <a:t>Не урок, а справжнє  свято,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Бо полинем у світи.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Мандруватимем завзято,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Юний друже, я і ти.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У поході будь уважним,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Добре думай, не спіши!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Знай, що вчитись завжди важко,</a:t>
            </a:r>
          </a:p>
          <a:p>
            <a:pPr algn="ctr"/>
            <a:r>
              <a:rPr lang="ru-RU" sz="3600" b="1">
                <a:solidFill>
                  <a:schemeClr val="bg1"/>
                </a:solidFill>
              </a:rPr>
              <a:t>Легше буде у житті!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11268" r="4637" b="18498"/>
          <a:stretch/>
        </p:blipFill>
        <p:spPr>
          <a:xfrm>
            <a:off x="270457" y="1623829"/>
            <a:ext cx="5088432" cy="43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B618E4-7DA3-41BC-88E8-23FE0906A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119904" y="1456402"/>
            <a:ext cx="3749126" cy="53232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07A08C61-F455-4DC2-959E-6419AF0CB884}"/>
              </a:ext>
            </a:extLst>
          </p:cNvPr>
          <p:cNvSpPr/>
          <p:nvPr/>
        </p:nvSpPr>
        <p:spPr>
          <a:xfrm>
            <a:off x="4002503" y="1261731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50:7=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BE43ACE4-85E5-477E-A2ED-0D4E6D80FB13}"/>
              </a:ext>
            </a:extLst>
          </p:cNvPr>
          <p:cNvSpPr/>
          <p:nvPr/>
        </p:nvSpPr>
        <p:spPr>
          <a:xfrm>
            <a:off x="6949098" y="1395909"/>
            <a:ext cx="4123094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49 (ост. 1)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73F8356-99DD-4B89-B4F8-7B9BBFB21A33}"/>
              </a:ext>
            </a:extLst>
          </p:cNvPr>
          <p:cNvSpPr/>
          <p:nvPr/>
        </p:nvSpPr>
        <p:spPr>
          <a:xfrm>
            <a:off x="4002503" y="2418367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35:4=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88D8219C-EF9B-4195-A67E-E7454E642DB0}"/>
              </a:ext>
            </a:extLst>
          </p:cNvPr>
          <p:cNvSpPr/>
          <p:nvPr/>
        </p:nvSpPr>
        <p:spPr>
          <a:xfrm>
            <a:off x="6949098" y="2552545"/>
            <a:ext cx="4123094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 (ост. 3)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A2BA26FB-860C-45F3-807E-C0BA62116F16}"/>
              </a:ext>
            </a:extLst>
          </p:cNvPr>
          <p:cNvSpPr/>
          <p:nvPr/>
        </p:nvSpPr>
        <p:spPr>
          <a:xfrm>
            <a:off x="4002503" y="3575002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96:4=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E6ECF67B-4FF3-4B37-81BB-1E0619D665DC}"/>
              </a:ext>
            </a:extLst>
          </p:cNvPr>
          <p:cNvSpPr/>
          <p:nvPr/>
        </p:nvSpPr>
        <p:spPr>
          <a:xfrm>
            <a:off x="6949098" y="3709180"/>
            <a:ext cx="4123094" cy="75410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6AD345A7-3FD9-438F-9091-3D31BC531731}"/>
              </a:ext>
            </a:extLst>
          </p:cNvPr>
          <p:cNvSpPr/>
          <p:nvPr/>
        </p:nvSpPr>
        <p:spPr>
          <a:xfrm>
            <a:off x="4002503" y="4865815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67:9=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5E20BB16-43C1-42E7-AA5B-05CFA0217389}"/>
              </a:ext>
            </a:extLst>
          </p:cNvPr>
          <p:cNvSpPr/>
          <p:nvPr/>
        </p:nvSpPr>
        <p:spPr>
          <a:xfrm>
            <a:off x="6949098" y="5013373"/>
            <a:ext cx="4123094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 (ост. 4)</a:t>
            </a:r>
          </a:p>
        </p:txBody>
      </p:sp>
    </p:spTree>
    <p:extLst>
      <p:ext uri="{BB962C8B-B14F-4D97-AF65-F5344CB8AC3E}">
        <p14:creationId xmlns:p14="http://schemas.microsoft.com/office/powerpoint/2010/main" val="38263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B618E4-7DA3-41BC-88E8-23FE0906A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1"/>
          <a:stretch/>
        </p:blipFill>
        <p:spPr>
          <a:xfrm>
            <a:off x="119904" y="1456402"/>
            <a:ext cx="3749126" cy="532329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Виконай ділення з остачею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07A08C61-F455-4DC2-959E-6419AF0CB884}"/>
              </a:ext>
            </a:extLst>
          </p:cNvPr>
          <p:cNvSpPr/>
          <p:nvPr/>
        </p:nvSpPr>
        <p:spPr>
          <a:xfrm>
            <a:off x="4042260" y="1083446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62:8=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BE43ACE4-85E5-477E-A2ED-0D4E6D80FB13}"/>
              </a:ext>
            </a:extLst>
          </p:cNvPr>
          <p:cNvSpPr/>
          <p:nvPr/>
        </p:nvSpPr>
        <p:spPr>
          <a:xfrm>
            <a:off x="6988855" y="1217624"/>
            <a:ext cx="4123094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7 (ост. 6)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73F8356-99DD-4B89-B4F8-7B9BBFB21A33}"/>
              </a:ext>
            </a:extLst>
          </p:cNvPr>
          <p:cNvSpPr/>
          <p:nvPr/>
        </p:nvSpPr>
        <p:spPr>
          <a:xfrm>
            <a:off x="4042260" y="2240082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54:8=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88D8219C-EF9B-4195-A67E-E7454E642DB0}"/>
              </a:ext>
            </a:extLst>
          </p:cNvPr>
          <p:cNvSpPr/>
          <p:nvPr/>
        </p:nvSpPr>
        <p:spPr>
          <a:xfrm>
            <a:off x="6988855" y="2374260"/>
            <a:ext cx="4123094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 (ост. 6)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A2BA26FB-860C-45F3-807E-C0BA62116F16}"/>
              </a:ext>
            </a:extLst>
          </p:cNvPr>
          <p:cNvSpPr/>
          <p:nvPr/>
        </p:nvSpPr>
        <p:spPr>
          <a:xfrm>
            <a:off x="4042260" y="3396717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25:4=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6AD345A7-3FD9-438F-9091-3D31BC531731}"/>
              </a:ext>
            </a:extLst>
          </p:cNvPr>
          <p:cNvSpPr/>
          <p:nvPr/>
        </p:nvSpPr>
        <p:spPr>
          <a:xfrm>
            <a:off x="4042260" y="4553352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77:9=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5E20BB16-43C1-42E7-AA5B-05CFA0217389}"/>
              </a:ext>
            </a:extLst>
          </p:cNvPr>
          <p:cNvSpPr/>
          <p:nvPr/>
        </p:nvSpPr>
        <p:spPr>
          <a:xfrm>
            <a:off x="6988855" y="3562713"/>
            <a:ext cx="4123094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6 (ост. 1)</a:t>
            </a: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0559A803-1FD8-41C3-AA0D-CC297FACC760}"/>
              </a:ext>
            </a:extLst>
          </p:cNvPr>
          <p:cNvSpPr/>
          <p:nvPr/>
        </p:nvSpPr>
        <p:spPr>
          <a:xfrm>
            <a:off x="6988855" y="4687530"/>
            <a:ext cx="4123094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 (ост. 5)</a:t>
            </a:r>
          </a:p>
        </p:txBody>
      </p:sp>
      <p:sp>
        <p:nvSpPr>
          <p:cNvPr id="27" name="Скругленный прямоугольник 24">
            <a:extLst>
              <a:ext uri="{FF2B5EF4-FFF2-40B4-BE49-F238E27FC236}">
                <a16:creationId xmlns:a16="http://schemas.microsoft.com/office/drawing/2014/main" id="{317EFF0D-8925-40C6-AED6-AF58CE4A17C0}"/>
              </a:ext>
            </a:extLst>
          </p:cNvPr>
          <p:cNvSpPr/>
          <p:nvPr/>
        </p:nvSpPr>
        <p:spPr>
          <a:xfrm>
            <a:off x="4042260" y="5705557"/>
            <a:ext cx="3561175" cy="102245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17:2=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8" name="Скругленный прямоугольник 24">
            <a:extLst>
              <a:ext uri="{FF2B5EF4-FFF2-40B4-BE49-F238E27FC236}">
                <a16:creationId xmlns:a16="http://schemas.microsoft.com/office/drawing/2014/main" id="{A89AF239-A88D-4CE0-BCBF-87B270FA5A12}"/>
              </a:ext>
            </a:extLst>
          </p:cNvPr>
          <p:cNvSpPr/>
          <p:nvPr/>
        </p:nvSpPr>
        <p:spPr>
          <a:xfrm>
            <a:off x="6988855" y="5839735"/>
            <a:ext cx="4123094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8 (ост. 1)</a:t>
            </a:r>
          </a:p>
        </p:txBody>
      </p:sp>
    </p:spTree>
    <p:extLst>
      <p:ext uri="{BB962C8B-B14F-4D97-AF65-F5344CB8AC3E}">
        <p14:creationId xmlns:p14="http://schemas.microsoft.com/office/powerpoint/2010/main" val="26264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BD8B454-7D80-44F3-BC50-96667F5D1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13" y="1187779"/>
            <a:ext cx="3477472" cy="1771236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356E988-1D59-4AEE-BD41-AFF562E0E8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7" r="55202"/>
          <a:stretch/>
        </p:blipFill>
        <p:spPr>
          <a:xfrm>
            <a:off x="1013791" y="3358405"/>
            <a:ext cx="400910" cy="82895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19BE3F6-9CA1-469C-836A-79EC5D31D8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3" r="3686"/>
          <a:stretch/>
        </p:blipFill>
        <p:spPr>
          <a:xfrm>
            <a:off x="1863687" y="3343321"/>
            <a:ext cx="400910" cy="82895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AD80544-D757-4EA6-80D9-8EB8BCE890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6" r="46293"/>
          <a:stretch/>
        </p:blipFill>
        <p:spPr>
          <a:xfrm>
            <a:off x="2790255" y="3367202"/>
            <a:ext cx="400910" cy="8289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B85CD94-8F5F-4907-AD3C-A865F90E64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r="73847"/>
          <a:stretch/>
        </p:blipFill>
        <p:spPr>
          <a:xfrm>
            <a:off x="4079559" y="3358405"/>
            <a:ext cx="400910" cy="82895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4DB7917-C888-4CF5-BBB7-DECB2B2878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8" r="67101"/>
          <a:stretch/>
        </p:blipFill>
        <p:spPr>
          <a:xfrm>
            <a:off x="3600025" y="3367202"/>
            <a:ext cx="400910" cy="8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660B19-63DE-4688-82D7-61B90604C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 r="1701" b="16840"/>
          <a:stretch/>
        </p:blipFill>
        <p:spPr>
          <a:xfrm>
            <a:off x="143933" y="2098366"/>
            <a:ext cx="4332735" cy="266126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8189" y="5671891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398313BB-990C-43D5-9B06-D24FD2EC7927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0F0B77C7-8D28-47E2-9DE6-8FC89A6DE7B7}"/>
                  </a:ext>
                </a:extLst>
              </p:cNvPr>
              <p:cNvSpPr/>
              <p:nvPr/>
            </p:nvSpPr>
            <p:spPr>
              <a:xfrm>
                <a:off x="4572000" y="1307255"/>
                <a:ext cx="7074131" cy="3131741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</a:t>
                </a:r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риїхало - </a:t>
                </a:r>
                <a:r>
                  <a:rPr lang="uk-UA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45 </a:t>
                </a:r>
                <a:r>
                  <a:rPr lang="uk-UA" sz="32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учн</a:t>
                </a:r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r>
                  <a:rPr lang="uk-UA" sz="3200" b="1" dirty="0" err="1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</a:t>
                </a:r>
                <a:r>
                  <a:rPr lang="uk-UA" sz="3200" b="1" dirty="0" err="1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вест</a:t>
                </a:r>
                <a:r>
                  <a:rPr lang="uk-UA" sz="32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- ? </a:t>
                </a:r>
                <a:r>
                  <a:rPr lang="uk-UA" sz="3200" b="1" dirty="0" err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</a:t>
                </a:r>
                <a:r>
                  <a:rPr lang="uk-UA" sz="3200" b="1" dirty="0" err="1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чн</a:t>
                </a:r>
                <a:r>
                  <a:rPr lang="uk-UA" sz="32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32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 всіх </a:t>
                </a:r>
              </a:p>
              <a:p>
                <a:r>
                  <a:rPr lang="uk-UA" sz="3200" b="1" dirty="0" smtClean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Слухали </a:t>
                </a:r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– ? </a:t>
                </a:r>
                <a:r>
                  <a:rPr lang="uk-UA" sz="32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</a:t>
                </a:r>
                <a:r>
                  <a:rPr lang="uk-UA" sz="32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чн</a:t>
                </a:r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на 8 більше</a:t>
                </a:r>
              </a:p>
              <a:p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Р</a:t>
                </a:r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озглядали - ? </a:t>
                </a:r>
                <a:r>
                  <a:rPr lang="uk-UA" sz="3200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</a:t>
                </a:r>
                <a:r>
                  <a:rPr lang="uk-UA" sz="32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чн</a:t>
                </a:r>
                <a:r>
                  <a:rPr lang="uk-UA" sz="32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., решта</a:t>
                </a: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0F0B77C7-8D28-47E2-9DE6-8FC89A6DE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07255"/>
                <a:ext cx="7074131" cy="31317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Соединительная линия уступом 4"/>
          <p:cNvCxnSpPr/>
          <p:nvPr/>
        </p:nvCxnSpPr>
        <p:spPr>
          <a:xfrm rot="10800000">
            <a:off x="8470669" y="2098366"/>
            <a:ext cx="553642" cy="540327"/>
          </a:xfrm>
          <a:prstGeom prst="bentConnector3">
            <a:avLst>
              <a:gd name="adj1" fmla="val -926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/>
          <p:nvPr/>
        </p:nvCxnSpPr>
        <p:spPr>
          <a:xfrm rot="10800000">
            <a:off x="9767455" y="2576947"/>
            <a:ext cx="889464" cy="723206"/>
          </a:xfrm>
          <a:prstGeom prst="bentConnector3">
            <a:avLst>
              <a:gd name="adj1" fmla="val -584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B0E90D3-54A9-42DC-88A4-6A901B5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" y="1233725"/>
            <a:ext cx="3051333" cy="5465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66502" y="5696315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0" name="Прямоугольник 4">
            <a:extLst>
              <a:ext uri="{FF2B5EF4-FFF2-40B4-BE49-F238E27FC236}">
                <a16:creationId xmlns:a16="http://schemas.microsoft.com/office/drawing/2014/main" id="{9B38A2B5-2F85-4087-AED6-CFA3A184BA0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84" name="Скругленный прямоугольник 24">
            <a:extLst>
              <a:ext uri="{FF2B5EF4-FFF2-40B4-BE49-F238E27FC236}">
                <a16:creationId xmlns:a16="http://schemas.microsoft.com/office/drawing/2014/main" id="{D7399A3F-C4E6-4AC2-94DE-8C7093ED621E}"/>
              </a:ext>
            </a:extLst>
          </p:cNvPr>
          <p:cNvSpPr/>
          <p:nvPr/>
        </p:nvSpPr>
        <p:spPr>
          <a:xfrm>
            <a:off x="3387231" y="1233725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Х:4=63-27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5" name="Скругленный прямоугольник 24">
            <a:extLst>
              <a:ext uri="{FF2B5EF4-FFF2-40B4-BE49-F238E27FC236}">
                <a16:creationId xmlns:a16="http://schemas.microsoft.com/office/drawing/2014/main" id="{10080EAA-CCF7-4872-A178-B7A19B35268F}"/>
              </a:ext>
            </a:extLst>
          </p:cNvPr>
          <p:cNvSpPr/>
          <p:nvPr/>
        </p:nvSpPr>
        <p:spPr>
          <a:xfrm>
            <a:off x="3387231" y="3798019"/>
            <a:ext cx="8291245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             Х=…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86" name="Скругленный прямоугольник 24">
            <a:extLst>
              <a:ext uri="{FF2B5EF4-FFF2-40B4-BE49-F238E27FC236}">
                <a16:creationId xmlns:a16="http://schemas.microsoft.com/office/drawing/2014/main" id="{7AFE8AF9-DF9E-4818-8FCA-38481F0B347B}"/>
              </a:ext>
            </a:extLst>
          </p:cNvPr>
          <p:cNvSpPr/>
          <p:nvPr/>
        </p:nvSpPr>
        <p:spPr>
          <a:xfrm>
            <a:off x="3387231" y="5507550"/>
            <a:ext cx="8291245" cy="75410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…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=…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7" name="Скругленный прямоугольник 24">
            <a:extLst>
              <a:ext uri="{FF2B5EF4-FFF2-40B4-BE49-F238E27FC236}">
                <a16:creationId xmlns:a16="http://schemas.microsoft.com/office/drawing/2014/main" id="{A421EA98-5C2F-4B8A-A1C1-6414894C24AF}"/>
              </a:ext>
            </a:extLst>
          </p:cNvPr>
          <p:cNvSpPr/>
          <p:nvPr/>
        </p:nvSpPr>
        <p:spPr>
          <a:xfrm>
            <a:off x="3387231" y="2138821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              Х:4=…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8" name="Скругленный прямоугольник 24">
            <a:extLst>
              <a:ext uri="{FF2B5EF4-FFF2-40B4-BE49-F238E27FC236}">
                <a16:creationId xmlns:a16="http://schemas.microsoft.com/office/drawing/2014/main" id="{13E7E6AB-B799-45F3-B371-684D1147D568}"/>
              </a:ext>
            </a:extLst>
          </p:cNvPr>
          <p:cNvSpPr/>
          <p:nvPr/>
        </p:nvSpPr>
        <p:spPr>
          <a:xfrm>
            <a:off x="3387231" y="2968420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              Х=…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9" name="Скругленный прямоугольник 24">
            <a:extLst>
              <a:ext uri="{FF2B5EF4-FFF2-40B4-BE49-F238E27FC236}">
                <a16:creationId xmlns:a16="http://schemas.microsoft.com/office/drawing/2014/main" id="{305F031E-5EE9-44E1-B662-9B7FB240E01E}"/>
              </a:ext>
            </a:extLst>
          </p:cNvPr>
          <p:cNvSpPr/>
          <p:nvPr/>
        </p:nvSpPr>
        <p:spPr>
          <a:xfrm>
            <a:off x="3387231" y="4636322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…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:4=63-27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8" grpId="0" animBg="1"/>
      <p:bldP spid="1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B0E90D3-54A9-42DC-88A4-6A901B5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" y="1233725"/>
            <a:ext cx="3051333" cy="5465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58190" y="563675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0" name="Прямоугольник 4">
            <a:extLst>
              <a:ext uri="{FF2B5EF4-FFF2-40B4-BE49-F238E27FC236}">
                <a16:creationId xmlns:a16="http://schemas.microsoft.com/office/drawing/2014/main" id="{9B38A2B5-2F85-4087-AED6-CFA3A184BA0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84" name="Скругленный прямоугольник 24">
            <a:extLst>
              <a:ext uri="{FF2B5EF4-FFF2-40B4-BE49-F238E27FC236}">
                <a16:creationId xmlns:a16="http://schemas.microsoft.com/office/drawing/2014/main" id="{D7399A3F-C4E6-4AC2-94DE-8C7093ED621E}"/>
              </a:ext>
            </a:extLst>
          </p:cNvPr>
          <p:cNvSpPr/>
          <p:nvPr/>
        </p:nvSpPr>
        <p:spPr>
          <a:xfrm>
            <a:off x="3387231" y="1233725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64:Х=47-39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5" name="Скругленный прямоугольник 24">
            <a:extLst>
              <a:ext uri="{FF2B5EF4-FFF2-40B4-BE49-F238E27FC236}">
                <a16:creationId xmlns:a16="http://schemas.microsoft.com/office/drawing/2014/main" id="{10080EAA-CCF7-4872-A178-B7A19B35268F}"/>
              </a:ext>
            </a:extLst>
          </p:cNvPr>
          <p:cNvSpPr/>
          <p:nvPr/>
        </p:nvSpPr>
        <p:spPr>
          <a:xfrm>
            <a:off x="3387231" y="3798019"/>
            <a:ext cx="8291245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             Х=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86" name="Скругленный прямоугольник 24">
            <a:extLst>
              <a:ext uri="{FF2B5EF4-FFF2-40B4-BE49-F238E27FC236}">
                <a16:creationId xmlns:a16="http://schemas.microsoft.com/office/drawing/2014/main" id="{7AFE8AF9-DF9E-4818-8FCA-38481F0B347B}"/>
              </a:ext>
            </a:extLst>
          </p:cNvPr>
          <p:cNvSpPr/>
          <p:nvPr/>
        </p:nvSpPr>
        <p:spPr>
          <a:xfrm>
            <a:off x="3387231" y="5507550"/>
            <a:ext cx="8291245" cy="75410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…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=…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7" name="Скругленный прямоугольник 24">
            <a:extLst>
              <a:ext uri="{FF2B5EF4-FFF2-40B4-BE49-F238E27FC236}">
                <a16:creationId xmlns:a16="http://schemas.microsoft.com/office/drawing/2014/main" id="{A421EA98-5C2F-4B8A-A1C1-6414894C24AF}"/>
              </a:ext>
            </a:extLst>
          </p:cNvPr>
          <p:cNvSpPr/>
          <p:nvPr/>
        </p:nvSpPr>
        <p:spPr>
          <a:xfrm>
            <a:off x="3387231" y="2138821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             64:Х=…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8" name="Скругленный прямоугольник 24">
            <a:extLst>
              <a:ext uri="{FF2B5EF4-FFF2-40B4-BE49-F238E27FC236}">
                <a16:creationId xmlns:a16="http://schemas.microsoft.com/office/drawing/2014/main" id="{13E7E6AB-B799-45F3-B371-684D1147D568}"/>
              </a:ext>
            </a:extLst>
          </p:cNvPr>
          <p:cNvSpPr/>
          <p:nvPr/>
        </p:nvSpPr>
        <p:spPr>
          <a:xfrm>
            <a:off x="3387231" y="2968420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              Х=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9" name="Скругленный прямоугольник 24">
            <a:extLst>
              <a:ext uri="{FF2B5EF4-FFF2-40B4-BE49-F238E27FC236}">
                <a16:creationId xmlns:a16="http://schemas.microsoft.com/office/drawing/2014/main" id="{305F031E-5EE9-44E1-B662-9B7FB240E01E}"/>
              </a:ext>
            </a:extLst>
          </p:cNvPr>
          <p:cNvSpPr/>
          <p:nvPr/>
        </p:nvSpPr>
        <p:spPr>
          <a:xfrm>
            <a:off x="3387231" y="4636322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64</a:t>
            </a:r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:…=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47-39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8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8" grpId="0" animBg="1"/>
      <p:bldP spid="1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B0E90D3-54A9-42DC-88A4-6A901B5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1" y="1233725"/>
            <a:ext cx="3051333" cy="5465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65017" y="569575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00" name="Прямоугольник 4">
            <a:extLst>
              <a:ext uri="{FF2B5EF4-FFF2-40B4-BE49-F238E27FC236}">
                <a16:creationId xmlns:a16="http://schemas.microsoft.com/office/drawing/2014/main" id="{9B38A2B5-2F85-4087-AED6-CFA3A184BA0B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184" name="Скругленный прямоугольник 24">
            <a:extLst>
              <a:ext uri="{FF2B5EF4-FFF2-40B4-BE49-F238E27FC236}">
                <a16:creationId xmlns:a16="http://schemas.microsoft.com/office/drawing/2014/main" id="{D7399A3F-C4E6-4AC2-94DE-8C7093ED621E}"/>
              </a:ext>
            </a:extLst>
          </p:cNvPr>
          <p:cNvSpPr/>
          <p:nvPr/>
        </p:nvSpPr>
        <p:spPr>
          <a:xfrm>
            <a:off x="3387231" y="1810194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60+Х=320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5" name="Скругленный прямоугольник 24">
            <a:extLst>
              <a:ext uri="{FF2B5EF4-FFF2-40B4-BE49-F238E27FC236}">
                <a16:creationId xmlns:a16="http://schemas.microsoft.com/office/drawing/2014/main" id="{10080EAA-CCF7-4872-A178-B7A19B35268F}"/>
              </a:ext>
            </a:extLst>
          </p:cNvPr>
          <p:cNvSpPr/>
          <p:nvPr/>
        </p:nvSpPr>
        <p:spPr>
          <a:xfrm>
            <a:off x="3387231" y="3553594"/>
            <a:ext cx="8291245" cy="75410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             Х=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186" name="Скругленный прямоугольник 24">
            <a:extLst>
              <a:ext uri="{FF2B5EF4-FFF2-40B4-BE49-F238E27FC236}">
                <a16:creationId xmlns:a16="http://schemas.microsoft.com/office/drawing/2014/main" id="{7AFE8AF9-DF9E-4818-8FCA-38481F0B347B}"/>
              </a:ext>
            </a:extLst>
          </p:cNvPr>
          <p:cNvSpPr/>
          <p:nvPr/>
        </p:nvSpPr>
        <p:spPr>
          <a:xfrm>
            <a:off x="3387231" y="5318706"/>
            <a:ext cx="8291245" cy="75410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320=320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7" name="Скругленный прямоугольник 24">
            <a:extLst>
              <a:ext uri="{FF2B5EF4-FFF2-40B4-BE49-F238E27FC236}">
                <a16:creationId xmlns:a16="http://schemas.microsoft.com/office/drawing/2014/main" id="{A421EA98-5C2F-4B8A-A1C1-6414894C24AF}"/>
              </a:ext>
            </a:extLst>
          </p:cNvPr>
          <p:cNvSpPr/>
          <p:nvPr/>
        </p:nvSpPr>
        <p:spPr>
          <a:xfrm>
            <a:off x="3387231" y="2715290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              Х=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9" name="Скругленный прямоугольник 24">
            <a:extLst>
              <a:ext uri="{FF2B5EF4-FFF2-40B4-BE49-F238E27FC236}">
                <a16:creationId xmlns:a16="http://schemas.microsoft.com/office/drawing/2014/main" id="{305F031E-5EE9-44E1-B662-9B7FB240E01E}"/>
              </a:ext>
            </a:extLst>
          </p:cNvPr>
          <p:cNvSpPr/>
          <p:nvPr/>
        </p:nvSpPr>
        <p:spPr>
          <a:xfrm>
            <a:off x="3387231" y="4391898"/>
            <a:ext cx="8291245" cy="75410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 smtClean="0">
                <a:ln>
                  <a:solidFill>
                    <a:sysClr val="windowText" lastClr="000000"/>
                  </a:solidFill>
                </a:ln>
              </a:rPr>
              <a:t>60+…=320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94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6" grpId="0" animBg="1"/>
      <p:bldP spid="187" grpId="0" animBg="1"/>
      <p:bldP spid="18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39242</TotalTime>
  <Words>403</Words>
  <Application>Microsoft Office PowerPoint</Application>
  <PresentationFormat>Широкоэкранный</PresentationFormat>
  <Paragraphs>205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6267</cp:revision>
  <dcterms:created xsi:type="dcterms:W3CDTF">2018-01-05T16:38:53Z</dcterms:created>
  <dcterms:modified xsi:type="dcterms:W3CDTF">2022-05-26T09:31:56Z</dcterms:modified>
</cp:coreProperties>
</file>