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0" r:id="rId4"/>
    <p:sldId id="275" r:id="rId5"/>
    <p:sldId id="269" r:id="rId6"/>
    <p:sldId id="270" r:id="rId7"/>
    <p:sldId id="272" r:id="rId8"/>
    <p:sldId id="273" r:id="rId9"/>
    <p:sldId id="274" r:id="rId10"/>
    <p:sldId id="271" r:id="rId11"/>
    <p:sldId id="266" r:id="rId12"/>
    <p:sldId id="281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8FA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1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6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8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33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23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05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BAD6-5926-422B-BB1E-E4E804CCD0C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5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h3oSVChdF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zhannaandreeva95@ukr.n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1146" y="195486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solidFill>
                  <a:srgbClr val="336699"/>
                </a:solidFill>
                <a:latin typeface="Arial Black" panose="020B0A04020102020204" pitchFamily="34" charset="0"/>
              </a:rPr>
              <a:t>Образотворче</a:t>
            </a:r>
            <a:r>
              <a:rPr lang="ru-RU" sz="2000" dirty="0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336699"/>
                </a:solidFill>
                <a:latin typeface="Arial Black" panose="020B0A04020102020204" pitchFamily="34" charset="0"/>
              </a:rPr>
              <a:t>мистецтво</a:t>
            </a:r>
            <a:r>
              <a:rPr lang="ru-RU" sz="2000" dirty="0">
                <a:solidFill>
                  <a:srgbClr val="336699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ru-RU" sz="2400" dirty="0">
                <a:solidFill>
                  <a:srgbClr val="336699"/>
                </a:solidFill>
                <a:latin typeface="Arial Black" panose="020B0A04020102020204" pitchFamily="34" charset="0"/>
              </a:rPr>
              <a:t>7 </a:t>
            </a:r>
            <a:r>
              <a:rPr lang="ru-RU" sz="2400" dirty="0" err="1">
                <a:solidFill>
                  <a:srgbClr val="336699"/>
                </a:solidFill>
                <a:latin typeface="Arial Black" panose="020B0A04020102020204" pitchFamily="34" charset="0"/>
              </a:rPr>
              <a:t>клас</a:t>
            </a:r>
            <a:endParaRPr lang="ru-RU" sz="2400" dirty="0">
              <a:solidFill>
                <a:srgbClr val="336699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533" y="1913103"/>
            <a:ext cx="630813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Великодня листівка</a:t>
            </a:r>
            <a:endParaRPr lang="uk-UA" sz="4400" dirty="0">
              <a:solidFill>
                <a:schemeClr val="accent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9084" y="4230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B0F0"/>
                </a:solidFill>
              </a:rPr>
              <a:t>Крапанки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5" name="Picture 2" descr="ÐÐ°Ð¹ÑÑÐµÑ-ÐºÐ»Ð°Ñ &quot;ÐÐ¾Ñ Ð¿ÐµÑÑÐ° ÐºÑÐ°Ð¿Ð°Ð½ÐºÐ°&quot; - ÐÑÐ²ÑÐ² Vgorode.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02" y="1347614"/>
            <a:ext cx="2808312" cy="232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ÐÑÐ°ÑÐ°Ð½ÐºÐ°, Ð¿Ð¸ÑÐ°Ð½ÐºÐ°, ÐºÑÐ°Ð¿Ð°Ð½ÐºÐ°, Ð´ÑÐ°Ð¿Ð°Ð½ÐºÐ°: ÑÐ°Ð·Ð±Ð¸ÑÐ°ÐµÐ¼ÑÑ Ð² Ð²Ð¸Ð´Ð°Ñ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4" y="1347614"/>
            <a:ext cx="4392488" cy="292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pic>
        <p:nvPicPr>
          <p:cNvPr id="3" name="Рисунок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76497"/>
            <a:ext cx="1691680" cy="1660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4155926"/>
            <a:ext cx="3826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B0F0"/>
                </a:solidFill>
              </a:rPr>
              <a:t>Перегляньте </a:t>
            </a:r>
            <a:r>
              <a:rPr lang="ru-RU" sz="2000" b="1" dirty="0" err="1">
                <a:solidFill>
                  <a:srgbClr val="00B0F0"/>
                </a:solidFill>
              </a:rPr>
              <a:t>інструкції</a:t>
            </a:r>
            <a:r>
              <a:rPr lang="ru-RU" sz="2000" b="1" dirty="0">
                <a:solidFill>
                  <a:srgbClr val="00B0F0"/>
                </a:solidFill>
              </a:rPr>
              <a:t> і </a:t>
            </a:r>
            <a:r>
              <a:rPr lang="ru-RU" sz="2000" b="1" dirty="0" err="1">
                <a:solidFill>
                  <a:srgbClr val="00B0F0"/>
                </a:solidFill>
              </a:rPr>
              <a:t>створіть</a:t>
            </a:r>
            <a:r>
              <a:rPr lang="ru-RU" sz="2000" b="1" dirty="0">
                <a:solidFill>
                  <a:srgbClr val="00B0F0"/>
                </a:solidFill>
              </a:rPr>
              <a:t> </a:t>
            </a:r>
          </a:p>
          <a:p>
            <a:r>
              <a:rPr lang="ru-RU" sz="2000" b="1" dirty="0">
                <a:solidFill>
                  <a:srgbClr val="00B0F0"/>
                </a:solidFill>
              </a:rPr>
              <a:t>свою </a:t>
            </a:r>
            <a:r>
              <a:rPr lang="ru-RU" sz="2000" b="1" dirty="0" err="1">
                <a:solidFill>
                  <a:srgbClr val="00B0F0"/>
                </a:solidFill>
              </a:rPr>
              <a:t>листівку</a:t>
            </a:r>
            <a:r>
              <a:rPr lang="ru-RU" sz="2000" b="1" dirty="0">
                <a:solidFill>
                  <a:srgbClr val="00B0F0"/>
                </a:solidFill>
              </a:rPr>
              <a:t> до </a:t>
            </a:r>
            <a:r>
              <a:rPr lang="ru-RU" sz="2000" b="1" dirty="0" err="1">
                <a:solidFill>
                  <a:srgbClr val="00B0F0"/>
                </a:solidFill>
              </a:rPr>
              <a:t>Великодня</a:t>
            </a:r>
            <a:endParaRPr lang="ru-RU" sz="20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283" y="627534"/>
            <a:ext cx="1333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>
                <a:solidFill>
                  <a:srgbClr val="00B0F0"/>
                </a:solidFill>
              </a:rPr>
              <a:t>Великодня</a:t>
            </a:r>
            <a:r>
              <a:rPr lang="ru-RU" b="1" dirty="0">
                <a:solidFill>
                  <a:srgbClr val="00B0F0"/>
                </a:solidFill>
              </a:rPr>
              <a:t> </a:t>
            </a:r>
          </a:p>
          <a:p>
            <a:r>
              <a:rPr lang="ru-RU" b="1" dirty="0" err="1">
                <a:solidFill>
                  <a:srgbClr val="00B0F0"/>
                </a:solidFill>
              </a:rPr>
              <a:t>листівка</a:t>
            </a:r>
            <a:r>
              <a:rPr lang="ru-RU" b="1" dirty="0">
                <a:solidFill>
                  <a:srgbClr val="00B0F0"/>
                </a:solidFill>
              </a:rPr>
              <a:t> </a:t>
            </a:r>
          </a:p>
          <a:p>
            <a:r>
              <a:rPr lang="ru-RU" b="1" dirty="0" err="1">
                <a:solidFill>
                  <a:srgbClr val="00B0F0"/>
                </a:solidFill>
              </a:rPr>
              <a:t>акварелю</a:t>
            </a:r>
            <a:endParaRPr lang="ru-RU" b="1" dirty="0">
              <a:solidFill>
                <a:srgbClr val="00B0F0"/>
              </a:solidFill>
            </a:endParaRPr>
          </a:p>
          <a:p>
            <a:r>
              <a:rPr lang="ru-RU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58650"/>
            <a:ext cx="5371307" cy="37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555526"/>
            <a:ext cx="605377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>
                <a:solidFill>
                  <a:srgbClr val="00B0F0"/>
                </a:solidFill>
              </a:rPr>
              <a:t>Свої</a:t>
            </a:r>
            <a:r>
              <a:rPr lang="ru-RU" sz="2400" b="1" dirty="0">
                <a:solidFill>
                  <a:srgbClr val="00B0F0"/>
                </a:solidFill>
              </a:rPr>
              <a:t> </a:t>
            </a:r>
            <a:r>
              <a:rPr lang="ru-RU" sz="2400" b="1" dirty="0" err="1">
                <a:solidFill>
                  <a:srgbClr val="00B0F0"/>
                </a:solidFill>
              </a:rPr>
              <a:t>роботи</a:t>
            </a:r>
            <a:r>
              <a:rPr lang="ru-RU" sz="2400" b="1" dirty="0">
                <a:solidFill>
                  <a:srgbClr val="00B0F0"/>
                </a:solidFill>
              </a:rPr>
              <a:t> </a:t>
            </a:r>
            <a:r>
              <a:rPr lang="ru-RU" sz="2400" b="1" dirty="0" err="1">
                <a:solidFill>
                  <a:srgbClr val="00B0F0"/>
                </a:solidFill>
              </a:rPr>
              <a:t>надсилайте</a:t>
            </a:r>
            <a:r>
              <a:rPr lang="ru-RU" sz="2400" b="1" dirty="0">
                <a:solidFill>
                  <a:srgbClr val="00B0F0"/>
                </a:solidFill>
              </a:rPr>
              <a:t>:</a:t>
            </a:r>
            <a:endParaRPr lang="en-US" sz="2400" b="1" dirty="0">
              <a:solidFill>
                <a:srgbClr val="00B0F0"/>
              </a:solidFill>
            </a:endParaRPr>
          </a:p>
          <a:p>
            <a:endParaRPr lang="ru-RU" sz="2000" b="1" dirty="0">
              <a:solidFill>
                <a:srgbClr val="00B0F0"/>
              </a:solidFill>
            </a:endParaRPr>
          </a:p>
          <a:p>
            <a:r>
              <a:rPr lang="ru-RU" sz="2000" b="1" dirty="0">
                <a:solidFill>
                  <a:srgbClr val="00B0F0"/>
                </a:solidFill>
              </a:rPr>
              <a:t>- </a:t>
            </a:r>
            <a:r>
              <a:rPr lang="en-US" sz="2000" b="1" dirty="0">
                <a:solidFill>
                  <a:srgbClr val="00B0F0"/>
                </a:solidFill>
              </a:rPr>
              <a:t>   </a:t>
            </a:r>
            <a:r>
              <a:rPr lang="ru-RU" sz="2000" b="1" dirty="0">
                <a:solidFill>
                  <a:srgbClr val="00B0F0"/>
                </a:solidFill>
              </a:rPr>
              <a:t>у </a:t>
            </a:r>
            <a:r>
              <a:rPr lang="en-US" sz="2000" b="1" dirty="0">
                <a:solidFill>
                  <a:srgbClr val="00B0F0"/>
                </a:solidFill>
              </a:rPr>
              <a:t>Human </a:t>
            </a:r>
            <a:endParaRPr lang="uk-UA" sz="2000" b="1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r>
              <a:rPr lang="uk-UA" sz="2000" b="1" dirty="0">
                <a:solidFill>
                  <a:srgbClr val="00B0F0"/>
                </a:solidFill>
              </a:rPr>
              <a:t>на </a:t>
            </a:r>
            <a:r>
              <a:rPr lang="en-US" sz="2000" b="1" dirty="0">
                <a:solidFill>
                  <a:srgbClr val="00B0F0"/>
                </a:solidFill>
              </a:rPr>
              <a:t>Viber </a:t>
            </a:r>
            <a:r>
              <a:rPr lang="uk-UA" sz="2000" b="1" dirty="0">
                <a:solidFill>
                  <a:srgbClr val="00B0F0"/>
                </a:solidFill>
              </a:rPr>
              <a:t>за номером: 0984971546 </a:t>
            </a:r>
          </a:p>
          <a:p>
            <a:pPr marL="342900" indent="-342900">
              <a:buFontTx/>
              <a:buChar char="-"/>
            </a:pPr>
            <a:r>
              <a:rPr lang="uk-UA" sz="2000" b="1" dirty="0">
                <a:solidFill>
                  <a:srgbClr val="00B0F0"/>
                </a:solidFill>
              </a:rPr>
              <a:t>На електронну пошту: </a:t>
            </a:r>
            <a:r>
              <a:rPr lang="en-US" sz="2000" b="1" dirty="0">
                <a:solidFill>
                  <a:srgbClr val="00B0F0"/>
                </a:solidFill>
                <a:hlinkClick r:id="rId3"/>
              </a:rPr>
              <a:t>zhannaandreeva95@ukr.net</a:t>
            </a:r>
            <a:endParaRPr lang="en-US" sz="2000" b="1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endParaRPr lang="ru-RU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0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27584" y="41151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Навесні</a:t>
            </a:r>
            <a:r>
              <a:rPr lang="ru-RU" b="1" dirty="0">
                <a:solidFill>
                  <a:schemeClr val="bg1"/>
                </a:solidFill>
              </a:rPr>
              <a:t> в </a:t>
            </a:r>
            <a:r>
              <a:rPr lang="ru-RU" b="1" dirty="0" err="1">
                <a:solidFill>
                  <a:schemeClr val="bg1"/>
                </a:solidFill>
              </a:rPr>
              <a:t>Україні</a:t>
            </a:r>
            <a:r>
              <a:rPr lang="ru-RU" b="1" dirty="0">
                <a:solidFill>
                  <a:schemeClr val="bg1"/>
                </a:solidFill>
              </a:rPr>
              <a:t> і в </a:t>
            </a:r>
            <a:r>
              <a:rPr lang="ru-RU" b="1" dirty="0" err="1">
                <a:solidFill>
                  <a:schemeClr val="bg1"/>
                </a:solidFill>
              </a:rPr>
              <a:t>усьому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світі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відзначають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одне</a:t>
            </a:r>
            <a:r>
              <a:rPr lang="ru-RU" b="1" dirty="0">
                <a:solidFill>
                  <a:schemeClr val="bg1"/>
                </a:solidFill>
              </a:rPr>
              <a:t> з </a:t>
            </a:r>
            <a:r>
              <a:rPr lang="ru-RU" b="1" dirty="0" err="1">
                <a:solidFill>
                  <a:schemeClr val="bg1"/>
                </a:solidFill>
              </a:rPr>
              <a:t>найшановніших</a:t>
            </a:r>
            <a:r>
              <a:rPr lang="ru-RU" b="1" dirty="0">
                <a:solidFill>
                  <a:schemeClr val="bg1"/>
                </a:solidFill>
              </a:rPr>
              <a:t>  свят – день </a:t>
            </a:r>
            <a:r>
              <a:rPr lang="ru-RU" b="1" dirty="0" err="1">
                <a:solidFill>
                  <a:schemeClr val="bg1"/>
                </a:solidFill>
              </a:rPr>
              <a:t>воскресіння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Ісуса</a:t>
            </a:r>
            <a:r>
              <a:rPr lang="ru-RU" b="1" dirty="0">
                <a:solidFill>
                  <a:schemeClr val="bg1"/>
                </a:solidFill>
              </a:rPr>
              <a:t> Христа – Великий день – </a:t>
            </a:r>
            <a:r>
              <a:rPr lang="ru-RU" b="1" dirty="0" err="1">
                <a:solidFill>
                  <a:schemeClr val="bg1"/>
                </a:solidFill>
              </a:rPr>
              <a:t>Великдень</a:t>
            </a:r>
            <a:r>
              <a:rPr lang="ru-RU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30" name="Picture 6" descr="https://www.uamodna.com/assets/articles/image/x0cbxuox/fullsiz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5860"/>
            <a:ext cx="4738936" cy="35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3rim.info/uploads/posts/2018-04/1492345002_-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5646"/>
            <a:ext cx="249627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355976" y="421917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00B0F0"/>
                </a:solidFill>
              </a:rPr>
              <a:t>Українські</a:t>
            </a:r>
            <a:r>
              <a:rPr lang="ru-RU" sz="2000" b="1" dirty="0">
                <a:solidFill>
                  <a:srgbClr val="00B0F0"/>
                </a:solidFill>
              </a:rPr>
              <a:t> </a:t>
            </a:r>
            <a:r>
              <a:rPr lang="ru-RU" sz="2000" b="1" dirty="0" err="1">
                <a:solidFill>
                  <a:srgbClr val="00B0F0"/>
                </a:solidFill>
              </a:rPr>
              <a:t>Великодні</a:t>
            </a:r>
            <a:r>
              <a:rPr lang="ru-RU" sz="2000" b="1" dirty="0">
                <a:solidFill>
                  <a:srgbClr val="00B0F0"/>
                </a:solidFill>
              </a:rPr>
              <a:t> </a:t>
            </a:r>
            <a:r>
              <a:rPr lang="ru-RU" sz="2000" b="1" dirty="0" err="1">
                <a:solidFill>
                  <a:srgbClr val="00B0F0"/>
                </a:solidFill>
              </a:rPr>
              <a:t>традиції</a:t>
            </a:r>
            <a:endParaRPr lang="ru-RU" sz="2000" b="1" dirty="0">
              <a:solidFill>
                <a:srgbClr val="00B0F0"/>
              </a:solidFill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30932"/>
            <a:ext cx="3636404" cy="253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0"/>
          <a:stretch/>
        </p:blipFill>
        <p:spPr bwMode="auto">
          <a:xfrm>
            <a:off x="5580110" y="1198682"/>
            <a:ext cx="2953385" cy="259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https://zakarpattya.net.ua/postimages/zmi/2014/4/yasiny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85" y="2571750"/>
            <a:ext cx="3333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747"/>
            <a:ext cx="9144000" cy="513000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27584" y="411510"/>
            <a:ext cx="6840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Століттями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улюбленою</a:t>
            </a:r>
            <a:r>
              <a:rPr lang="ru-RU" dirty="0">
                <a:solidFill>
                  <a:schemeClr val="bg1"/>
                </a:solidFill>
              </a:rPr>
              <a:t> пасхальною </a:t>
            </a:r>
            <a:r>
              <a:rPr lang="ru-RU" dirty="0" err="1">
                <a:solidFill>
                  <a:schemeClr val="bg1"/>
                </a:solidFill>
              </a:rPr>
              <a:t>грою</a:t>
            </a:r>
            <a:r>
              <a:rPr lang="ru-RU" dirty="0">
                <a:solidFill>
                  <a:schemeClr val="bg1"/>
                </a:solidFill>
              </a:rPr>
              <a:t>  </a:t>
            </a:r>
            <a:r>
              <a:rPr lang="ru-RU" dirty="0" err="1">
                <a:solidFill>
                  <a:schemeClr val="bg1"/>
                </a:solidFill>
              </a:rPr>
              <a:t>було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катання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r>
              <a:rPr lang="ru-RU" dirty="0" err="1">
                <a:solidFill>
                  <a:schemeClr val="bg1"/>
                </a:solidFill>
              </a:rPr>
              <a:t>яєць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Влаштовували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цю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гру</a:t>
            </a:r>
            <a:r>
              <a:rPr lang="ru-RU" dirty="0">
                <a:solidFill>
                  <a:schemeClr val="bg1"/>
                </a:solidFill>
              </a:rPr>
              <a:t> так: </a:t>
            </a:r>
            <a:r>
              <a:rPr lang="ru-RU" dirty="0" err="1">
                <a:solidFill>
                  <a:schemeClr val="bg1"/>
                </a:solidFill>
              </a:rPr>
              <a:t>встановлювали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дерев'яний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картонний</a:t>
            </a:r>
            <a:r>
              <a:rPr lang="ru-RU" dirty="0">
                <a:solidFill>
                  <a:schemeClr val="bg1"/>
                </a:solidFill>
              </a:rPr>
              <a:t> «каток» і </a:t>
            </a:r>
            <a:r>
              <a:rPr lang="ru-RU" dirty="0" err="1">
                <a:solidFill>
                  <a:schemeClr val="bg1"/>
                </a:solidFill>
              </a:rPr>
              <a:t>навколо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нього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звільняли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рівне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r>
              <a:rPr lang="ru-RU" dirty="0" err="1">
                <a:solidFill>
                  <a:schemeClr val="bg1"/>
                </a:solidFill>
              </a:rPr>
              <a:t>місце</a:t>
            </a:r>
            <a:r>
              <a:rPr lang="ru-RU" dirty="0">
                <a:solidFill>
                  <a:schemeClr val="bg1"/>
                </a:solidFill>
              </a:rPr>
              <a:t>, на </a:t>
            </a:r>
            <a:r>
              <a:rPr lang="ru-RU" dirty="0" err="1">
                <a:solidFill>
                  <a:schemeClr val="bg1"/>
                </a:solidFill>
              </a:rPr>
              <a:t>якому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розкладали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фарбовані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яйця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іграшки</a:t>
            </a:r>
            <a:r>
              <a:rPr lang="ru-RU" dirty="0">
                <a:solidFill>
                  <a:schemeClr val="bg1"/>
                </a:solidFill>
              </a:rPr>
              <a:t>, </a:t>
            </a:r>
          </a:p>
          <a:p>
            <a:r>
              <a:rPr lang="ru-RU" dirty="0" err="1">
                <a:solidFill>
                  <a:schemeClr val="bg1"/>
                </a:solidFill>
              </a:rPr>
              <a:t>нехитрі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сувеніри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Грають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діти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підходили</a:t>
            </a:r>
            <a:r>
              <a:rPr lang="ru-RU" dirty="0">
                <a:solidFill>
                  <a:schemeClr val="bg1"/>
                </a:solidFill>
              </a:rPr>
              <a:t> по </a:t>
            </a:r>
            <a:r>
              <a:rPr lang="ru-RU" dirty="0" err="1">
                <a:solidFill>
                  <a:schemeClr val="bg1"/>
                </a:solidFill>
              </a:rPr>
              <a:t>черзі</a:t>
            </a:r>
            <a:r>
              <a:rPr lang="ru-RU" dirty="0">
                <a:solidFill>
                  <a:schemeClr val="bg1"/>
                </a:solidFill>
              </a:rPr>
              <a:t> до «катка» і </a:t>
            </a:r>
            <a:r>
              <a:rPr lang="ru-RU" dirty="0" err="1">
                <a:solidFill>
                  <a:schemeClr val="bg1"/>
                </a:solidFill>
              </a:rPr>
              <a:t>котили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кожен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своє</a:t>
            </a:r>
            <a:r>
              <a:rPr lang="ru-RU" dirty="0">
                <a:solidFill>
                  <a:schemeClr val="bg1"/>
                </a:solidFill>
              </a:rPr>
              <a:t> яйце. </a:t>
            </a:r>
            <a:r>
              <a:rPr lang="ru-RU" dirty="0" err="1">
                <a:solidFill>
                  <a:schemeClr val="bg1"/>
                </a:solidFill>
              </a:rPr>
              <a:t>Виграшем</a:t>
            </a:r>
            <a:r>
              <a:rPr lang="ru-RU" dirty="0">
                <a:solidFill>
                  <a:schemeClr val="bg1"/>
                </a:solidFill>
              </a:rPr>
              <a:t> ставав той предмет, </a:t>
            </a:r>
          </a:p>
          <a:p>
            <a:r>
              <a:rPr lang="ru-RU" dirty="0" err="1">
                <a:solidFill>
                  <a:schemeClr val="bg1"/>
                </a:solidFill>
              </a:rPr>
              <a:t>якого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яєчко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торкнулося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29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540"/>
            <a:ext cx="3456384" cy="23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13" y="2874543"/>
            <a:ext cx="3038420" cy="19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88" y="555526"/>
            <a:ext cx="1456204" cy="21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7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4099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Писанки</a:t>
            </a:r>
          </a:p>
        </p:txBody>
      </p:sp>
      <p:pic>
        <p:nvPicPr>
          <p:cNvPr id="2050" name="Picture 2" descr="ÑÐ¾ÑÐ¿Ð¸ÑÑ Ð¿Ð¸ÑÐ°Ð½Ð¾Ð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84125"/>
            <a:ext cx="2857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¯Ðº ÑÐ¾Ð±Ð¸ÑÐ¸ Ð¿Ð¸ÑÐ°Ð½ÐºÑ â Ð¡Ð²ÑÑÐ¾-ÐÐ¾ÑÐºÑÐµÑÐµÐ½ÑÑÐºÐ° Ð¿Ð°ÑÐ°ÑÑÑ ÑÐµÐ»Ð° ÐÐ°Ð·Ð¸Ð¼'Ñ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r="5771"/>
          <a:stretch/>
        </p:blipFill>
        <p:spPr bwMode="auto">
          <a:xfrm>
            <a:off x="624950" y="1184124"/>
            <a:ext cx="4515842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099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B0F0"/>
                </a:solidFill>
              </a:rPr>
              <a:t>Дряпанки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4098" name="Picture 2" descr="https://idei-dekoru.com/wp-content/uploads/2017/04/1c919478f8ce079af18ef1ac2db005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05576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" y="1005576"/>
            <a:ext cx="5031852" cy="30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0995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B0F0"/>
                </a:solidFill>
              </a:rPr>
              <a:t>Мальованки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5122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0" r="4290"/>
          <a:stretch/>
        </p:blipFill>
        <p:spPr bwMode="auto">
          <a:xfrm>
            <a:off x="539552" y="1131590"/>
            <a:ext cx="240677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moe-tvorchestvo.nethouse.ua/static/img/0000/0003/3713/33713271.3n16036kqq.W6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615221"/>
            <a:ext cx="5181997" cy="388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2583" y="4230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B0F0"/>
                </a:solidFill>
              </a:rPr>
              <a:t>Крашанки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6146" name="Picture 2" descr="https://lh4.googleusercontent.com/proxy/91PrbFjqxi8u6870O_ATrMZVETpEWq9oPZDY8m-M3clvI3AI7lvXAQIz8I0LVqufk-_p5S7DYI3p69cE9Va8v0lOHSGB7aFcF9LZLyKZ7J4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38"/>
          <a:stretch/>
        </p:blipFill>
        <p:spPr bwMode="auto">
          <a:xfrm>
            <a:off x="593667" y="1131590"/>
            <a:ext cx="3114237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89352"/>
            <a:ext cx="4421483" cy="26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8927" y="40995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B0F0"/>
                </a:solidFill>
              </a:rPr>
              <a:t>Природні</a:t>
            </a:r>
            <a:r>
              <a:rPr lang="ru-RU" b="1" dirty="0">
                <a:solidFill>
                  <a:srgbClr val="00B0F0"/>
                </a:solidFill>
              </a:rPr>
              <a:t>  </a:t>
            </a:r>
            <a:r>
              <a:rPr lang="ru-RU" b="1" dirty="0" err="1">
                <a:solidFill>
                  <a:srgbClr val="00B0F0"/>
                </a:solidFill>
              </a:rPr>
              <a:t>фарбники</a:t>
            </a:r>
            <a:r>
              <a:rPr lang="ru-RU" b="1" dirty="0">
                <a:solidFill>
                  <a:srgbClr val="00B0F0"/>
                </a:solidFill>
              </a:rPr>
              <a:t>  для  </a:t>
            </a:r>
            <a:r>
              <a:rPr lang="ru-RU" b="1" dirty="0" err="1">
                <a:solidFill>
                  <a:srgbClr val="00B0F0"/>
                </a:solidFill>
              </a:rPr>
              <a:t>крашанок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7170" name="Picture 2" descr="https://osvitanova.com.ua/ckeditor_assets/pictures/3614/content_prir_barvnik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3" y="843558"/>
            <a:ext cx="6854885" cy="36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137</Words>
  <Application>Microsoft Macintosh PowerPoint</Application>
  <PresentationFormat>Экран (16:9)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Grankina</dc:creator>
  <cp:lastModifiedBy>zhannaandre95@gmail.com</cp:lastModifiedBy>
  <cp:revision>56</cp:revision>
  <dcterms:created xsi:type="dcterms:W3CDTF">2020-03-31T23:52:32Z</dcterms:created>
  <dcterms:modified xsi:type="dcterms:W3CDTF">2022-04-14T13:57:42Z</dcterms:modified>
</cp:coreProperties>
</file>