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70" r:id="rId3"/>
    <p:sldId id="281" r:id="rId4"/>
    <p:sldId id="300" r:id="rId5"/>
    <p:sldId id="285" r:id="rId6"/>
    <p:sldId id="286" r:id="rId7"/>
    <p:sldId id="301" r:id="rId8"/>
    <p:sldId id="283" r:id="rId9"/>
    <p:sldId id="295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2F3242"/>
    <a:srgbClr val="FF3131"/>
    <a:srgbClr val="1694E9"/>
    <a:srgbClr val="FFFF00"/>
    <a:srgbClr val="295FFF"/>
    <a:srgbClr val="FFB441"/>
    <a:srgbClr val="709E32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22.03.2022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jpe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№94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587" y="3324449"/>
            <a:ext cx="82031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>
                <a:solidFill>
                  <a:srgbClr val="2F3242"/>
                </a:solidFill>
              </a:rPr>
              <a:t>Віднімаємо числа 6, 7, 8, 9.</a:t>
            </a:r>
            <a:endParaRPr lang="ru-RU" sz="239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53FEED3E-8E4F-4FE9-B91A-4D94F86005E0}"/>
              </a:ext>
            </a:extLst>
          </p:cNvPr>
          <p:cNvGrpSpPr/>
          <p:nvPr/>
        </p:nvGrpSpPr>
        <p:grpSpPr>
          <a:xfrm>
            <a:off x="8087828" y="257477"/>
            <a:ext cx="3789747" cy="2356730"/>
            <a:chOff x="8087828" y="257477"/>
            <a:chExt cx="3789747" cy="2356730"/>
          </a:xfrm>
        </p:grpSpPr>
        <p:pic>
          <p:nvPicPr>
            <p:cNvPr id="9" name="Picture 2" descr="Ð ÐµÐ·ÑÐ»ÑÑÐ°Ñ Ð¿Ð¾ÑÑÐºÑ Ð·Ð¾Ð±ÑÐ°Ð¶ÐµÐ½Ñ Ð·Ð° Ð·Ð°Ð¿Ð¸ÑÐ¾Ð¼ &quot;ÐºÐ»Ð¸Ð¿Ð°ÑÑ ÑÐºÐ¾Ð»Ð°&quot;">
              <a:extLst>
                <a:ext uri="{FF2B5EF4-FFF2-40B4-BE49-F238E27FC236}">
                  <a16:creationId xmlns:a16="http://schemas.microsoft.com/office/drawing/2014/main" id="{ABF6673C-4E02-4AAB-8660-8C75E995F7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087828" y="257477"/>
              <a:ext cx="3789747" cy="2299698"/>
            </a:xfrm>
            <a:prstGeom prst="rect">
              <a:avLst/>
            </a:prstGeom>
            <a:ln w="38100" cap="sq">
              <a:solidFill>
                <a:srgbClr val="2F3242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4947B6-DAC1-495F-8671-49E597B75ECE}"/>
                </a:ext>
              </a:extLst>
            </p:cNvPr>
            <p:cNvSpPr txBox="1"/>
            <p:nvPr/>
          </p:nvSpPr>
          <p:spPr>
            <a:xfrm>
              <a:off x="8625539" y="1967876"/>
              <a:ext cx="27143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3600" b="1" dirty="0">
                  <a:solidFill>
                    <a:srgbClr val="2F3242"/>
                  </a:solidFill>
                  <a:latin typeface="Monotype Corsiva" panose="03010101010201010101" pitchFamily="66" charset="0"/>
                </a:rPr>
                <a:t>6,7,8,9.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Закінчи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обчислення</a:t>
            </a:r>
            <a:r>
              <a:rPr lang="ru-RU" sz="2000" b="1" dirty="0">
                <a:solidFill>
                  <a:schemeClr val="bg1"/>
                </a:solidFill>
              </a:rPr>
              <a:t> за схемами. </a:t>
            </a:r>
            <a:r>
              <a:rPr lang="ru-RU" sz="2000" b="1" dirty="0" err="1">
                <a:solidFill>
                  <a:schemeClr val="bg1"/>
                </a:solidFill>
              </a:rPr>
              <a:t>Прокоментуй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розв’язання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97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EFF57D-C031-4B7B-AB30-5A701FA773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127" y="2247800"/>
            <a:ext cx="11535745" cy="21678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5B276A-B5D3-4975-82DF-80A7EDCDC6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451" y="3331709"/>
            <a:ext cx="628650" cy="5305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CFC693-9D3D-49CB-9509-309FD2D49A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8851" y="2499859"/>
            <a:ext cx="628650" cy="53056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F72929-4B0F-4D31-98DB-5BD10B6246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2601" y="2499859"/>
            <a:ext cx="628650" cy="53056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BB0951-BFA1-4620-8ECD-535C5DE895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32567" y="3331709"/>
            <a:ext cx="628650" cy="53056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20A47D-C70D-461C-86C0-6C144C4C48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34499" y="2535501"/>
            <a:ext cx="628650" cy="5305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FD6DEC-5E89-4F73-AD98-685B517B64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98249" y="2499688"/>
            <a:ext cx="628650" cy="53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Правило.</a:t>
            </a: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E1BF7848-C7E3-4B3B-8F85-CEB14DBE2050}"/>
              </a:ext>
            </a:extLst>
          </p:cNvPr>
          <p:cNvSpPr/>
          <p:nvPr/>
        </p:nvSpPr>
        <p:spPr>
          <a:xfrm>
            <a:off x="308008" y="1453415"/>
            <a:ext cx="11540691" cy="3984859"/>
          </a:xfrm>
          <a:prstGeom prst="roundRect">
            <a:avLst>
              <a:gd name="adj" fmla="val 7247"/>
            </a:avLst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Віднімання чисел 6,7,8,9.</a:t>
            </a:r>
          </a:p>
          <a:p>
            <a:pPr algn="ctr"/>
            <a:endParaRPr lang="uk-UA" sz="3600" dirty="0"/>
          </a:p>
          <a:p>
            <a:pPr marL="342900" indent="-342900">
              <a:buFont typeface="+mj-lt"/>
              <a:buAutoNum type="arabicPeriod"/>
            </a:pPr>
            <a:r>
              <a:rPr lang="uk-UA" sz="3600" dirty="0"/>
              <a:t>Подаю зменшуване у вигляді суми зручних доданків.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3600" dirty="0"/>
              <a:t>Від суми віднімаю число, що дорівнює одному з доданків; залишається інший доданок.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3600" dirty="0"/>
              <a:t>Називаю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198633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22.03.2022</a:t>
            </a:fld>
            <a:endParaRPr lang="ru-RU"/>
          </a:p>
        </p:txBody>
      </p:sp>
      <p:pic>
        <p:nvPicPr>
          <p:cNvPr id="1026" name="Picture 2" descr="C:\Users\I\Downloads\изображение_viber_2022-03-21_14-47-03-587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456" y="1035170"/>
            <a:ext cx="9854707" cy="5692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Зміни зменшуване сумою двох доданків. Закінчи обчислення.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9C9801-9CDD-498B-A562-19D0DFE321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4845" y="2533226"/>
            <a:ext cx="508959" cy="4295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12CE1F-8A71-4DD7-951F-459174F595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0905" y="2549655"/>
            <a:ext cx="537737" cy="45383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9C9801-9CDD-498B-A562-19D0DFE321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2196" y="2004139"/>
            <a:ext cx="508959" cy="42954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9C9801-9CDD-498B-A562-19D0DFE321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5720" y="1961007"/>
            <a:ext cx="508959" cy="4295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9C9801-9CDD-498B-A562-19D0DFE321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4331" y="3634531"/>
            <a:ext cx="508959" cy="42954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38E3CE-2326-4BF4-A08C-77176269119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0672" y="3641491"/>
            <a:ext cx="551898" cy="46578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59C9801-9CDD-498B-A562-19D0DFE321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6188" y="3105445"/>
            <a:ext cx="508959" cy="42954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9C9801-9CDD-498B-A562-19D0DFE321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4218" y="3088192"/>
            <a:ext cx="508959" cy="42954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A013627-A72A-451A-A064-11D0068177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48008" y="4762052"/>
            <a:ext cx="531186" cy="44830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171442F-797D-4A18-A7AE-BE4806F8E17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9666" y="4735877"/>
            <a:ext cx="569117" cy="48031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A013627-A72A-451A-A064-11D0068177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9870" y="4198459"/>
            <a:ext cx="503928" cy="4252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171442F-797D-4A18-A7AE-BE4806F8E17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5019" y="4206791"/>
            <a:ext cx="508958" cy="42954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171442F-797D-4A18-A7AE-BE4806F8E17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2989" y="4229863"/>
            <a:ext cx="511114" cy="43136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A013627-A72A-451A-A064-11D0068177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75025" y="4247342"/>
            <a:ext cx="503928" cy="42529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C71D468-1704-4D8C-8C2F-D355BBD925B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89185" y="5881785"/>
            <a:ext cx="520998" cy="43970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A38BB07-7832-4452-9E10-661E628B350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4408" y="5933545"/>
            <a:ext cx="462230" cy="39010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DC71D468-1704-4D8C-8C2F-D355BBD925B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1042" y="5378577"/>
            <a:ext cx="520998" cy="43970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A38BB07-7832-4452-9E10-661E628B350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6650" y="5395832"/>
            <a:ext cx="462230" cy="390108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A38BB07-7832-4452-9E10-661E628B350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5865" y="5418836"/>
            <a:ext cx="462230" cy="390108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C71D468-1704-4D8C-8C2F-D355BBD925B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32076" y="5418834"/>
            <a:ext cx="520998" cy="43970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A013627-A72A-451A-A064-11D006817704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32453" y="2493305"/>
            <a:ext cx="538250" cy="4542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A38BB07-7832-4452-9E10-661E628B350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13941" y="2491606"/>
            <a:ext cx="462230" cy="39010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A013627-A72A-451A-A064-11D006817704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67955" y="1912460"/>
            <a:ext cx="518122" cy="437279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A38BB07-7832-4452-9E10-661E628B350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4808" y="1928014"/>
            <a:ext cx="462230" cy="39010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9A013627-A72A-451A-A064-11D006817704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6460" y="2004475"/>
            <a:ext cx="518122" cy="43727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DDA99E0-A6C1-4776-A6DF-94B5341813C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7749" y="3686015"/>
            <a:ext cx="508059" cy="42878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E770A830-B216-486B-BE99-747F9AC5E99B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8060" y="3725611"/>
            <a:ext cx="536506" cy="45279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6DDA99E0-A6C1-4776-A6DF-94B5341813C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85870" y="3079290"/>
            <a:ext cx="508059" cy="42878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770A830-B216-486B-BE99-747F9AC5E99B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4807" y="3136139"/>
            <a:ext cx="536506" cy="452794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6DDA99E0-A6C1-4776-A6DF-94B5341813C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0255" y="3154053"/>
            <a:ext cx="508059" cy="428786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CBE5305-5DE0-49D5-94DC-B7F92E7EC53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6212" y="4861060"/>
            <a:ext cx="505865" cy="42693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FC54475F-1B76-4162-9645-6C03A346993D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15"/>
          <a:stretch/>
        </p:blipFill>
        <p:spPr>
          <a:xfrm>
            <a:off x="7950186" y="4852432"/>
            <a:ext cx="569117" cy="480317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8CBE5305-5DE0-49D5-94DC-B7F92E7EC53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23344" y="4297467"/>
            <a:ext cx="505865" cy="42693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FC54475F-1B76-4162-9645-6C03A346993D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15"/>
          <a:stretch/>
        </p:blipFill>
        <p:spPr>
          <a:xfrm>
            <a:off x="9465559" y="4271586"/>
            <a:ext cx="569117" cy="480317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FC54475F-1B76-4162-9645-6C03A346993D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15"/>
          <a:stretch/>
        </p:blipFill>
        <p:spPr>
          <a:xfrm>
            <a:off x="10060782" y="4288840"/>
            <a:ext cx="569117" cy="480317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8CBE5305-5DE0-49D5-94DC-B7F92E7EC53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42235" y="4311845"/>
            <a:ext cx="505865" cy="426934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EBF9F96B-5DE5-4124-9004-89D459F1771B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92838" y="6134386"/>
            <a:ext cx="539694" cy="455485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9171442F-797D-4A18-A7AE-BE4806F8E17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7932" y="6127607"/>
            <a:ext cx="508958" cy="42954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EBF9F96B-5DE5-4124-9004-89D459F1771B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42718" y="5553541"/>
            <a:ext cx="539694" cy="45548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9171442F-797D-4A18-A7AE-BE4806F8E17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00558" y="5529509"/>
            <a:ext cx="508958" cy="429544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171442F-797D-4A18-A7AE-BE4806F8E17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87154" y="5538135"/>
            <a:ext cx="508958" cy="429544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EBF9F96B-5DE5-4124-9004-89D459F1771B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3367" y="5550665"/>
            <a:ext cx="539694" cy="455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Знайди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значення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виразів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r>
              <a:rPr lang="ru-RU" sz="2000" b="1" dirty="0" err="1">
                <a:solidFill>
                  <a:schemeClr val="bg1"/>
                </a:solidFill>
              </a:rPr>
              <a:t>Прокоментуй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розв’язування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8484A13E-3377-48CF-B263-DD75F348E570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97</a:t>
            </a: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61AF69B0-D18A-4F1A-B550-121EDA1A7630}"/>
              </a:ext>
            </a:extLst>
          </p:cNvPr>
          <p:cNvSpPr/>
          <p:nvPr/>
        </p:nvSpPr>
        <p:spPr>
          <a:xfrm>
            <a:off x="2577781" y="1627290"/>
            <a:ext cx="70364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9600" b="1" dirty="0">
                <a:solidFill>
                  <a:srgbClr val="2F3242"/>
                </a:solidFill>
              </a:rPr>
              <a:t>9–7     10–6 </a:t>
            </a:r>
          </a:p>
          <a:p>
            <a:pPr algn="ctr"/>
            <a:r>
              <a:rPr lang="uk-UA" sz="9600" b="1" dirty="0">
                <a:solidFill>
                  <a:srgbClr val="2F3242"/>
                </a:solidFill>
              </a:rPr>
              <a:t>7–6     10–9 </a:t>
            </a:r>
          </a:p>
          <a:p>
            <a:pPr algn="ctr"/>
            <a:r>
              <a:rPr lang="uk-UA" sz="9600" b="1" dirty="0">
                <a:solidFill>
                  <a:srgbClr val="2F3242"/>
                </a:solidFill>
              </a:rPr>
              <a:t>8–6       9–8</a:t>
            </a:r>
          </a:p>
        </p:txBody>
      </p:sp>
    </p:spTree>
    <p:extLst>
      <p:ext uri="{BB962C8B-B14F-4D97-AF65-F5344CB8AC3E}">
        <p14:creationId xmlns:p14="http://schemas.microsoft.com/office/powerpoint/2010/main" val="210829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Поясни, як склали короткий запис і схему до задачі.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F490138B-6EBF-42D7-9DFC-A0B5789EA6C3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97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8BBFB24-E6B3-4B4E-9D75-930259F4DF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2408" y="1260909"/>
            <a:ext cx="10539663" cy="53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22.03.2022</a:t>
            </a:fld>
            <a:endParaRPr lang="ru-RU"/>
          </a:p>
        </p:txBody>
      </p:sp>
      <p:pic>
        <p:nvPicPr>
          <p:cNvPr id="2050" name="Picture 2" descr="C:\Users\I\Downloads\изображение_viber_2022-03-21_14-47-03-76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588" y="1374775"/>
            <a:ext cx="11680825" cy="41068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70A830-B216-486B-BE99-747F9AC5E9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0891" y="3285664"/>
            <a:ext cx="536506" cy="4527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DA99E0-A6C1-4776-A6DF-94B5341813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8443" y="3944807"/>
            <a:ext cx="508059" cy="428786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5710687" y="3881887"/>
            <a:ext cx="2803585" cy="34505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Дуга 12"/>
          <p:cNvSpPr/>
          <p:nvPr/>
        </p:nvSpPr>
        <p:spPr>
          <a:xfrm rot="16200000" flipV="1">
            <a:off x="6910051" y="2536459"/>
            <a:ext cx="457200" cy="2699481"/>
          </a:xfrm>
          <a:prstGeom prst="arc">
            <a:avLst>
              <a:gd name="adj1" fmla="val 16152885"/>
              <a:gd name="adj2" fmla="val 537985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770A830-B216-486B-BE99-747F9AC5E9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70786" y="3179272"/>
            <a:ext cx="536506" cy="452794"/>
          </a:xfrm>
          <a:prstGeom prst="rect">
            <a:avLst/>
          </a:prstGeom>
        </p:spPr>
      </p:pic>
      <p:sp>
        <p:nvSpPr>
          <p:cNvPr id="15" name="Дуга 14"/>
          <p:cNvSpPr/>
          <p:nvPr/>
        </p:nvSpPr>
        <p:spPr>
          <a:xfrm rot="5400000">
            <a:off x="7969371" y="3587151"/>
            <a:ext cx="382436" cy="690114"/>
          </a:xfrm>
          <a:prstGeom prst="arc">
            <a:avLst>
              <a:gd name="adj1" fmla="val 16152885"/>
              <a:gd name="adj2" fmla="val 537985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DDA99E0-A6C1-4776-A6DF-94B5341813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0040" y="4131711"/>
            <a:ext cx="511466" cy="431661"/>
          </a:xfrm>
          <a:prstGeom prst="rect">
            <a:avLst/>
          </a:prstGeom>
        </p:spPr>
      </p:pic>
      <p:pic>
        <p:nvPicPr>
          <p:cNvPr id="2052" name="Picture 4" descr="C:\Users\I\Downloads\Vertical-Line-Transparent-Image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5415324" y="4163082"/>
            <a:ext cx="685618" cy="181154"/>
          </a:xfrm>
          <a:prstGeom prst="rect">
            <a:avLst/>
          </a:prstGeom>
          <a:noFill/>
        </p:spPr>
      </p:pic>
      <p:pic>
        <p:nvPicPr>
          <p:cNvPr id="19" name="Picture 4" descr="C:\Users\I\Downloads\Vertical-Line-Transparent-Image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7456909" y="4160207"/>
            <a:ext cx="685618" cy="181154"/>
          </a:xfrm>
          <a:prstGeom prst="rect">
            <a:avLst/>
          </a:prstGeom>
          <a:noFill/>
        </p:spPr>
      </p:pic>
      <p:cxnSp>
        <p:nvCxnSpPr>
          <p:cNvPr id="21" name="Прямая соединительная линия 20"/>
          <p:cNvCxnSpPr>
            <a:stCxn id="2052" idx="1"/>
            <a:endCxn id="19" idx="1"/>
          </p:cNvCxnSpPr>
          <p:nvPr/>
        </p:nvCxnSpPr>
        <p:spPr>
          <a:xfrm rot="5400000" flipH="1" flipV="1">
            <a:off x="6777487" y="3574238"/>
            <a:ext cx="2875" cy="20415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Дуга 21"/>
          <p:cNvSpPr/>
          <p:nvPr/>
        </p:nvSpPr>
        <p:spPr>
          <a:xfrm rot="5400000">
            <a:off x="6569016" y="3601529"/>
            <a:ext cx="411190" cy="2047335"/>
          </a:xfrm>
          <a:prstGeom prst="arc">
            <a:avLst>
              <a:gd name="adj1" fmla="val 16152885"/>
              <a:gd name="adj2" fmla="val 537985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3" name="Picture 5" descr="C:\Users\I\Downloads\5759b69c2046c155367151e4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7230" y="4925146"/>
            <a:ext cx="276045" cy="362847"/>
          </a:xfrm>
          <a:prstGeom prst="rect">
            <a:avLst/>
          </a:prstGeom>
          <a:noFill/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770A830-B216-486B-BE99-747F9AC5E9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0468" y="3179271"/>
            <a:ext cx="536506" cy="45279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DDA99E0-A6C1-4776-A6DF-94B5341813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6865" y="3174181"/>
            <a:ext cx="508059" cy="42878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770A830-B216-486B-BE99-747F9AC5E9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3472" y="3849256"/>
            <a:ext cx="536506" cy="45279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A176098-0BBB-4BDF-BAC2-C6C44C65DCB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2787" y="3928670"/>
            <a:ext cx="320334" cy="401788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DDA99E0-A6C1-4776-A6DF-94B5341813C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2171" y="3835539"/>
            <a:ext cx="555757" cy="469042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514792B-407B-4E7E-864C-CA00504A10A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31654" y="3891469"/>
            <a:ext cx="358295" cy="401788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171442F-797D-4A18-A7AE-BE4806F8E17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7306" y="3858927"/>
            <a:ext cx="511114" cy="43136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171442F-797D-4A18-A7AE-BE4806F8E17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5804" y="4537539"/>
            <a:ext cx="511114" cy="431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Виконай завдання 3,4 в зошиті на с.28.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9429" y="1162380"/>
            <a:ext cx="379095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28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96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3634" y="944752"/>
            <a:ext cx="7228573" cy="548716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На березі океану лежали 5 моржів і 7 тюленів. Поплавати в океані рушили 6 тварин. Поміркуй, чи міг бути серед них хоча б один морж? Чи міг бути серед них хоча б один тюлень?</a:t>
            </a:r>
          </a:p>
        </p:txBody>
      </p:sp>
      <p:pic>
        <p:nvPicPr>
          <p:cNvPr id="6" name="Picture 2" descr="ÐÐ°ÑÑÐ¸Ð½ÐºÐ¸ Ð¿Ð¾ Ð·Ð°Ð¿ÑÐ¾ÑÑ ÐºÐ»Ð¸Ð¿Ð°ÑÑ Ð·Ð½Ð°Ðº Ð²Ð¾Ð¿ÑÐ¾ÑÐ°">
            <a:extLst>
              <a:ext uri="{FF2B5EF4-FFF2-40B4-BE49-F238E27FC236}">
                <a16:creationId xmlns:a16="http://schemas.microsoft.com/office/drawing/2014/main" id="{48FA3F57-AC9F-4488-9596-0FCD2FF6A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793" y="1543762"/>
            <a:ext cx="4021077" cy="42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8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180</Words>
  <Application>Microsoft Office PowerPoint</Application>
  <PresentationFormat>Широкоэкранный</PresentationFormat>
  <Paragraphs>57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87</cp:revision>
  <dcterms:created xsi:type="dcterms:W3CDTF">2018-01-05T16:38:53Z</dcterms:created>
  <dcterms:modified xsi:type="dcterms:W3CDTF">2022-03-22T06:37:19Z</dcterms:modified>
</cp:coreProperties>
</file>