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89" r:id="rId14"/>
    <p:sldId id="956" r:id="rId15"/>
    <p:sldId id="888" r:id="rId16"/>
    <p:sldId id="2451" r:id="rId17"/>
    <p:sldId id="2873" r:id="rId18"/>
    <p:sldId id="2856" r:id="rId19"/>
    <p:sldId id="2874" r:id="rId20"/>
    <p:sldId id="2875" r:id="rId21"/>
    <p:sldId id="2857" r:id="rId22"/>
    <p:sldId id="2859" r:id="rId23"/>
    <p:sldId id="2810" r:id="rId24"/>
    <p:sldId id="2800" r:id="rId25"/>
    <p:sldId id="2834" r:id="rId26"/>
    <p:sldId id="2877" r:id="rId27"/>
    <p:sldId id="2861" r:id="rId28"/>
    <p:sldId id="2876" r:id="rId29"/>
    <p:sldId id="965" r:id="rId30"/>
    <p:sldId id="2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89"/>
            <p14:sldId id="956"/>
            <p14:sldId id="888"/>
            <p14:sldId id="2451"/>
            <p14:sldId id="2873"/>
            <p14:sldId id="2856"/>
            <p14:sldId id="2874"/>
            <p14:sldId id="2875"/>
            <p14:sldId id="2857"/>
            <p14:sldId id="2859"/>
            <p14:sldId id="2810"/>
            <p14:sldId id="2800"/>
            <p14:sldId id="2834"/>
            <p14:sldId id="2877"/>
            <p14:sldId id="2861"/>
            <p14:sldId id="2876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2F3242"/>
    <a:srgbClr val="FF66FF"/>
    <a:srgbClr val="1694E9"/>
    <a:srgbClr val="FF6600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png"/><Relationship Id="rId3" Type="http://schemas.openxmlformats.org/officeDocument/2006/relationships/image" Target="../media/image13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42" Type="http://schemas.openxmlformats.org/officeDocument/2006/relationships/image" Target="../media/image71.png"/><Relationship Id="rId47" Type="http://schemas.openxmlformats.org/officeDocument/2006/relationships/image" Target="../media/image76.png"/><Relationship Id="rId50" Type="http://schemas.openxmlformats.org/officeDocument/2006/relationships/image" Target="../media/image7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46" Type="http://schemas.openxmlformats.org/officeDocument/2006/relationships/image" Target="../media/image75.png"/><Relationship Id="rId2" Type="http://schemas.openxmlformats.org/officeDocument/2006/relationships/image" Target="../media/image46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40" Type="http://schemas.openxmlformats.org/officeDocument/2006/relationships/image" Target="../media/image69.png"/><Relationship Id="rId45" Type="http://schemas.openxmlformats.org/officeDocument/2006/relationships/image" Target="../media/image74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49" Type="http://schemas.openxmlformats.org/officeDocument/2006/relationships/image" Target="../media/image78.png"/><Relationship Id="rId10" Type="http://schemas.openxmlformats.org/officeDocument/2006/relationships/image" Target="../media/image20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43" Type="http://schemas.openxmlformats.org/officeDocument/2006/relationships/image" Target="../media/image72.png"/><Relationship Id="rId48" Type="http://schemas.openxmlformats.org/officeDocument/2006/relationships/image" Target="../media/image77.png"/><Relationship Id="rId8" Type="http://schemas.openxmlformats.org/officeDocument/2006/relationships/image" Target="../media/image18.png"/><Relationship Id="rId51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82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7.png"/><Relationship Id="rId26" Type="http://schemas.openxmlformats.org/officeDocument/2006/relationships/image" Target="../media/image87.png"/><Relationship Id="rId3" Type="http://schemas.openxmlformats.org/officeDocument/2006/relationships/image" Target="../media/image13.png"/><Relationship Id="rId21" Type="http://schemas.openxmlformats.org/officeDocument/2006/relationships/image" Target="../media/image83.png"/><Relationship Id="rId34" Type="http://schemas.openxmlformats.org/officeDocument/2006/relationships/image" Target="../media/image9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image" Target="../media/image46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85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84.png"/><Relationship Id="rId28" Type="http://schemas.openxmlformats.org/officeDocument/2006/relationships/image" Target="../media/image57.png"/><Relationship Id="rId36" Type="http://schemas.openxmlformats.org/officeDocument/2006/relationships/image" Target="../media/image95.png"/><Relationship Id="rId10" Type="http://schemas.openxmlformats.org/officeDocument/2006/relationships/image" Target="../media/image20.png"/><Relationship Id="rId19" Type="http://schemas.openxmlformats.org/officeDocument/2006/relationships/image" Target="../media/image48.png"/><Relationship Id="rId31" Type="http://schemas.openxmlformats.org/officeDocument/2006/relationships/image" Target="../media/image9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1.png"/><Relationship Id="rId27" Type="http://schemas.openxmlformats.org/officeDocument/2006/relationships/image" Target="../media/image88.png"/><Relationship Id="rId30" Type="http://schemas.openxmlformats.org/officeDocument/2006/relationships/image" Target="../media/image59.png"/><Relationship Id="rId35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9" Type="http://schemas.openxmlformats.org/officeDocument/2006/relationships/image" Target="../media/image119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42" Type="http://schemas.openxmlformats.org/officeDocument/2006/relationships/image" Target="../media/image122.png"/><Relationship Id="rId47" Type="http://schemas.openxmlformats.org/officeDocument/2006/relationships/image" Target="../media/image127.png"/><Relationship Id="rId50" Type="http://schemas.openxmlformats.org/officeDocument/2006/relationships/image" Target="../media/image130.png"/><Relationship Id="rId55" Type="http://schemas.openxmlformats.org/officeDocument/2006/relationships/image" Target="../media/image135.png"/><Relationship Id="rId7" Type="http://schemas.openxmlformats.org/officeDocument/2006/relationships/image" Target="../media/image17.png"/><Relationship Id="rId2" Type="http://schemas.openxmlformats.org/officeDocument/2006/relationships/image" Target="../media/image97.png"/><Relationship Id="rId16" Type="http://schemas.openxmlformats.org/officeDocument/2006/relationships/image" Target="../media/image45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41" Type="http://schemas.openxmlformats.org/officeDocument/2006/relationships/image" Target="../media/image12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37" Type="http://schemas.openxmlformats.org/officeDocument/2006/relationships/image" Target="../media/image117.png"/><Relationship Id="rId40" Type="http://schemas.openxmlformats.org/officeDocument/2006/relationships/image" Target="../media/image120.png"/><Relationship Id="rId45" Type="http://schemas.openxmlformats.org/officeDocument/2006/relationships/image" Target="../media/image125.png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49" Type="http://schemas.openxmlformats.org/officeDocument/2006/relationships/image" Target="../media/image129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10" Type="http://schemas.openxmlformats.org/officeDocument/2006/relationships/image" Target="../media/image2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4" Type="http://schemas.openxmlformats.org/officeDocument/2006/relationships/image" Target="../media/image124.png"/><Relationship Id="rId52" Type="http://schemas.openxmlformats.org/officeDocument/2006/relationships/image" Target="../media/image132.png"/><Relationship Id="rId60" Type="http://schemas.openxmlformats.org/officeDocument/2006/relationships/image" Target="../media/image14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43" Type="http://schemas.openxmlformats.org/officeDocument/2006/relationships/image" Target="../media/image123.png"/><Relationship Id="rId48" Type="http://schemas.openxmlformats.org/officeDocument/2006/relationships/image" Target="../media/image128.png"/><Relationship Id="rId56" Type="http://schemas.openxmlformats.org/officeDocument/2006/relationships/image" Target="../media/image136.png"/><Relationship Id="rId8" Type="http://schemas.openxmlformats.org/officeDocument/2006/relationships/image" Target="../media/image18.png"/><Relationship Id="rId51" Type="http://schemas.openxmlformats.org/officeDocument/2006/relationships/image" Target="../media/image131.png"/><Relationship Id="rId3" Type="http://schemas.openxmlformats.org/officeDocument/2006/relationships/image" Target="../media/image13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image" Target="../media/image118.png"/><Relationship Id="rId46" Type="http://schemas.openxmlformats.org/officeDocument/2006/relationships/image" Target="../media/image126.png"/><Relationship Id="rId59" Type="http://schemas.openxmlformats.org/officeDocument/2006/relationships/image" Target="../media/image1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eg"/><Relationship Id="rId2" Type="http://schemas.openxmlformats.org/officeDocument/2006/relationships/hyperlink" Target="https://www.youtube.com/watch?v=IBVTzuICpC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5.jpeg"/><Relationship Id="rId4" Type="http://schemas.openxmlformats.org/officeDocument/2006/relationships/image" Target="../media/image1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583079"/>
            <a:ext cx="6856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Закріплення знань та умінь учнів множення і ділення в межах 1000. Розв’язування рівнянь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6723" y="1190813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60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61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2603921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640492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9087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5426248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3462819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541414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Стрелка вправо 51"/>
          <p:cNvSpPr/>
          <p:nvPr/>
        </p:nvSpPr>
        <p:spPr>
          <a:xfrm>
            <a:off x="8248575" y="2046570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85146" y="1463379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369351" y="1282367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11078940" y="2037243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9115511" y="1454052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21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1181282" y="127304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Стрелка вправо 75"/>
          <p:cNvSpPr/>
          <p:nvPr/>
        </p:nvSpPr>
        <p:spPr>
          <a:xfrm>
            <a:off x="3425811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1462382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540977" y="3274115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Стрелка вправо 78"/>
          <p:cNvSpPr/>
          <p:nvPr/>
        </p:nvSpPr>
        <p:spPr>
          <a:xfrm>
            <a:off x="6248138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284709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283955" y="327411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107036" y="34621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2603921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640492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9087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5426248" y="2039594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3462819" y="14564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541414" y="1275391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Стрелка вправо 51"/>
          <p:cNvSpPr/>
          <p:nvPr/>
        </p:nvSpPr>
        <p:spPr>
          <a:xfrm>
            <a:off x="8248575" y="2046570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85146" y="1463379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369351" y="1282367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Стрелка вправо 54"/>
          <p:cNvSpPr/>
          <p:nvPr/>
        </p:nvSpPr>
        <p:spPr>
          <a:xfrm>
            <a:off x="11078940" y="2037243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9115511" y="1454052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21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1181282" y="1273040"/>
            <a:ext cx="396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Стрелка вправо 75"/>
          <p:cNvSpPr/>
          <p:nvPr/>
        </p:nvSpPr>
        <p:spPr>
          <a:xfrm>
            <a:off x="3425811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1462382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540977" y="3274115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Стрелка вправо 78"/>
          <p:cNvSpPr/>
          <p:nvPr/>
        </p:nvSpPr>
        <p:spPr>
          <a:xfrm>
            <a:off x="6248138" y="4038318"/>
            <a:ext cx="809189" cy="447869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284709" y="3455127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7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283955" y="327411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107036" y="3462103"/>
            <a:ext cx="2016042" cy="161425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8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 м 3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r>
              <a:rPr lang="uk-UA" sz="8800" b="1" dirty="0">
                <a:solidFill>
                  <a:schemeClr val="tx1"/>
                </a:solidFill>
              </a:rPr>
              <a:t> ∙ 4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92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 т 7 ц : 3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 ц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 </a:t>
            </a:r>
            <a:r>
              <a:rPr lang="uk-UA" sz="8800" b="1" dirty="0" err="1">
                <a:solidFill>
                  <a:schemeClr val="tx1"/>
                </a:solidFill>
              </a:rPr>
              <a:t>дм</a:t>
            </a:r>
            <a:r>
              <a:rPr lang="uk-UA" sz="8800" b="1" dirty="0">
                <a:solidFill>
                  <a:schemeClr val="tx1"/>
                </a:solidFill>
              </a:rPr>
              <a:t> : 8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 см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 ∙ 3 л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 л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3 т 20 ц ∙ 3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 т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10 хв ∙ 6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 год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36810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Під час планової вирубки лісу на першій лісовій ділянці спиляли 27 зрілих дерев, на другій –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3 рази більше, а на третій – на 45 дерев менше, ніж на першій і другій разом. Скільки всього дерев спиляли на трьох ділянках?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5277" y="22728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2 ділянці;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250" y="489865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7828" y="30062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1 і 2 ділянках;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2365" y="2992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6306" y="3115295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6613" y="526182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171 дерево всього спиляли.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3006285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6456" y="298582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814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93793" y="376361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на 3 ділянці;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2769" y="3727599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7600" y="3860134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5900" y="3713747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083" y="378056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0840" y="3721162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033" y="3713042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1821" y="314126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3296" y="2988649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436" y="374452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2324" y="3874691"/>
            <a:ext cx="421206" cy="27650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8962" y="3724794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913" y="4469040"/>
            <a:ext cx="470473" cy="586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3588" y="440559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212132" y="449083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</a:t>
            </a: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0747" y="4482472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3643" y="4606863"/>
            <a:ext cx="278475" cy="25091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3878" y="4468620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4061" y="4535436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4680" y="4493755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9833" y="4466270"/>
            <a:ext cx="463844" cy="58925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515" y="448247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1793" y="4622149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0416" y="4457131"/>
            <a:ext cx="463844" cy="58925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7285" y="4484902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9605" y="4647314"/>
            <a:ext cx="421206" cy="276501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110" y="446267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  <p:bldP spid="103" grpId="0"/>
      <p:bldP spid="1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колода лісу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939" y="1471966"/>
            <a:ext cx="4550377" cy="32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3 вантажівки навантажили по 17 зрубаних колод, а на 4 вантажівки – по 21 колоді. Скільки всього колод вивезли цими вантажівками?</a:t>
            </a: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360" y="226361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на 3 вантажівках;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8146" y="41601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7004" y="30158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4 вантажівками;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1392" y="297770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9759" y="3118933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54" y="2248435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6236" y="2219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5235" y="228145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8058" y="2248019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104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67114" y="4561214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135 кг колод всього вивезли.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206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750" y="303958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249" y="3056119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2473" y="2985829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5006" y="298300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85" y="3720364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9260" y="365692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0796" y="3724785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750" y="3777441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2410" y="3727609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4943" y="3724785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7877" y="3877807"/>
            <a:ext cx="278475" cy="25091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782" y="3895006"/>
            <a:ext cx="421206" cy="27650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876" y="374925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595" y="372739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2351" y="3768065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2238" y="376806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597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квадрат, довжина сторін якого на 4 см менша за довжину сторін рівностороннього трикутника з периметром 18 см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609500" y="2554404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см – сторона трикутника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609500" y="3816594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– 4 = 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609500" y="5021105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см – сторона квадрата</a:t>
            </a: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597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квадрат, довжина сторін якого на 4 см менша за довжину сторін рівностороннього трикутника з периметром 18 см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61408" y="1569983"/>
            <a:ext cx="3517727" cy="32151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774359" y="2647257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8139" y="1586266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4315" y="2549804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78" y="2516537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0104" y="2349229"/>
            <a:ext cx="545931" cy="68108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5384" y="2428147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472" y="3266242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4029" y="4110926"/>
            <a:ext cx="503493" cy="63962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8804" y="3242274"/>
            <a:ext cx="503493" cy="6396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9234" y="4095168"/>
            <a:ext cx="503493" cy="63962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644" y="4292486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1849" y="2393208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2967" y="2583971"/>
            <a:ext cx="412715" cy="25809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987" y="4101180"/>
            <a:ext cx="503493" cy="63962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227" y="3266242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0854" y="2405750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2384" y="4099380"/>
            <a:ext cx="503493" cy="63962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233" y="3345222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091" y="3395406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012" y="4106817"/>
            <a:ext cx="503493" cy="63962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6639" y="3259113"/>
            <a:ext cx="503493" cy="63962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95" y="4239315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098" y="2409313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9413" y="2412270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590" y="4127549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1198" y="4099380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3435" y="3263760"/>
            <a:ext cx="503493" cy="639623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3256655" y="3290624"/>
            <a:ext cx="408812" cy="542922"/>
            <a:chOff x="2361639" y="2985697"/>
            <a:chExt cx="408812" cy="542922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2144" y="4140157"/>
            <a:ext cx="503493" cy="63962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812" y="4276728"/>
            <a:ext cx="421206" cy="2765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0665" y="4106817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5387" y="4097337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368" y="4108330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696" y="4104774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2244" y="4964898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7571" y="4932462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0859" y="5146458"/>
            <a:ext cx="421206" cy="27650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3533" y="4947579"/>
            <a:ext cx="503493" cy="63962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7205" y="4942722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883" y="4947579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1510" y="5093287"/>
            <a:ext cx="312609" cy="281666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6805" y="4981521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3429" y="4949138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060" y="4981520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0027" y="5130700"/>
            <a:ext cx="421206" cy="27650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8211" y="4953216"/>
            <a:ext cx="503493" cy="63962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3784" y="4932462"/>
            <a:ext cx="503493" cy="63962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3984" y="4956264"/>
            <a:ext cx="503493" cy="63962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9008" y="4934852"/>
            <a:ext cx="503493" cy="63962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3065" y="2409156"/>
            <a:ext cx="503493" cy="63962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2266" y="2394088"/>
            <a:ext cx="503493" cy="63962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5411" y="2602518"/>
            <a:ext cx="421206" cy="276501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3585" y="2408123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9942" y="2432091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0378" y="2405750"/>
            <a:ext cx="503493" cy="63962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1807" y="2508698"/>
            <a:ext cx="408812" cy="41878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7601" y="2572937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3298" y="2421814"/>
            <a:ext cx="503493" cy="63962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8637" y="2449914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3413" y="2449914"/>
            <a:ext cx="503493" cy="63962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889221" y="2272310"/>
            <a:ext cx="253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695" y="3250396"/>
            <a:ext cx="503493" cy="6396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6296" y="3248466"/>
            <a:ext cx="503493" cy="63962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7571" y="3420908"/>
            <a:ext cx="421206" cy="276501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6744" y="3231495"/>
            <a:ext cx="503493" cy="639623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7373" y="3272247"/>
            <a:ext cx="503493" cy="63962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6507" y="3239321"/>
            <a:ext cx="503493" cy="639623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0911" y="3352168"/>
            <a:ext cx="408812" cy="41878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6180" y="3388687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0408" y="3231495"/>
            <a:ext cx="503493" cy="639623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2457" y="3304342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4586" y="3285230"/>
            <a:ext cx="503493" cy="639623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054054" y="3047746"/>
            <a:ext cx="216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)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78290" y="3244748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A6FDC34D-EA17-4469-B291-2416591B8140}"/>
              </a:ext>
            </a:extLst>
          </p:cNvPr>
          <p:cNvPicPr>
            <a:picLocks noChangeAspect="1"/>
          </p:cNvPicPr>
          <p:nvPr/>
        </p:nvPicPr>
        <p:blipFill rotWithShape="1"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421" y="3044558"/>
            <a:ext cx="266521" cy="338581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EC37EE88-07B9-4F4D-8D09-CD43B3C92CA6}"/>
              </a:ext>
            </a:extLst>
          </p:cNvPr>
          <p:cNvPicPr>
            <a:picLocks noChangeAspect="1"/>
          </p:cNvPicPr>
          <p:nvPr/>
        </p:nvPicPr>
        <p:blipFill rotWithShape="1"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486" y="3050106"/>
            <a:ext cx="266521" cy="338581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7EB46C5E-781C-4AE7-9E58-45EDFE14B112}"/>
              </a:ext>
            </a:extLst>
          </p:cNvPr>
          <p:cNvCxnSpPr>
            <a:cxnSpLocks/>
          </p:cNvCxnSpPr>
          <p:nvPr/>
        </p:nvCxnSpPr>
        <p:spPr>
          <a:xfrm flipH="1">
            <a:off x="1523219" y="3378175"/>
            <a:ext cx="924744" cy="4205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відео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953383" y="1262743"/>
            <a:ext cx="8980540" cy="52824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відео </a:t>
            </a:r>
          </a:p>
          <a:p>
            <a:pPr algn="ctr"/>
            <a:r>
              <a:rPr lang="uk-UA" sz="5400" b="1" dirty="0"/>
              <a:t>«Проблема вирубки лісу»</a:t>
            </a:r>
            <a:endParaRPr lang="ru-RU" sz="5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30D676-08DE-42BB-A69D-8FAC6A576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082" y="1262743"/>
            <a:ext cx="2340836" cy="16687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13005C-EDC0-4B84-8B57-FBB232B237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08" t="-529" r="9385" b="10937"/>
          <a:stretch/>
        </p:blipFill>
        <p:spPr>
          <a:xfrm>
            <a:off x="201473" y="4435255"/>
            <a:ext cx="2578444" cy="2162846"/>
          </a:xfrm>
          <a:prstGeom prst="rect">
            <a:avLst/>
          </a:prstGeom>
        </p:spPr>
      </p:pic>
      <p:pic>
        <p:nvPicPr>
          <p:cNvPr id="9" name="Picture 2" descr="ÐÐ°ÑÑÐ¸Ð½ÐºÐ¸ Ð¿Ð¾ Ð·Ð°Ð¿ÑÐ¾ÑÑ Ð²Ð¸Ð´ÐµÐ¾">
            <a:extLst>
              <a:ext uri="{FF2B5EF4-FFF2-40B4-BE49-F238E27FC236}">
                <a16:creationId xmlns:a16="http://schemas.microsoft.com/office/drawing/2014/main" id="{A1430FDE-C425-4FCC-98A2-CB9FE90C8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9081" y="3079113"/>
            <a:ext cx="2257425" cy="14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</a:t>
            </a:r>
            <a:r>
              <a:rPr lang="en-US" sz="4400" b="1" dirty="0">
                <a:solidFill>
                  <a:srgbClr val="2F3242"/>
                </a:solidFill>
              </a:rPr>
              <a:t>65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66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r>
              <a:rPr lang="en-US" sz="4800" dirty="0">
                <a:solidFill>
                  <a:srgbClr val="2F3242"/>
                </a:solidFill>
              </a:rPr>
              <a:t>1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3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66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60684</TotalTime>
  <Words>734</Words>
  <Application>Microsoft Office PowerPoint</Application>
  <PresentationFormat>Широкоэкранный</PresentationFormat>
  <Paragraphs>322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11330</cp:revision>
  <dcterms:created xsi:type="dcterms:W3CDTF">2018-01-05T16:38:53Z</dcterms:created>
  <dcterms:modified xsi:type="dcterms:W3CDTF">2022-03-22T06:20:15Z</dcterms:modified>
</cp:coreProperties>
</file>