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80" r:id="rId4"/>
    <p:sldId id="292" r:id="rId5"/>
    <p:sldId id="293" r:id="rId6"/>
    <p:sldId id="294" r:id="rId7"/>
    <p:sldId id="291" r:id="rId8"/>
    <p:sldId id="286" r:id="rId9"/>
    <p:sldId id="288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0721" y="3429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Відкриваємо спосіб додавання і віднімання числа 5.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Ð»Ð¸Ð¿Ð°ÑÑ ÑÐ¸ÑÐ»Ð¾ 5&quot;">
            <a:extLst>
              <a:ext uri="{FF2B5EF4-FFF2-40B4-BE49-F238E27FC236}">
                <a16:creationId xmlns:a16="http://schemas.microsoft.com/office/drawing/2014/main" id="{35DE4FDA-E8EA-4749-879E-729D9445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9666" y="229946"/>
            <a:ext cx="3012206" cy="30122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арифметичні дії.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2B2FA7-E5AC-4199-B6E1-19FBDC0B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378" y="2758053"/>
            <a:ext cx="11723571" cy="13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5292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Додавання і віднімання числа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24EF4-79DC-41E3-8D80-773640C74950}"/>
              </a:ext>
            </a:extLst>
          </p:cNvPr>
          <p:cNvSpPr txBox="1"/>
          <p:nvPr/>
        </p:nvSpPr>
        <p:spPr>
          <a:xfrm>
            <a:off x="5994406" y="1163923"/>
            <a:ext cx="60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39FFB-E21E-4CD7-B1D6-220003D37613}"/>
              </a:ext>
            </a:extLst>
          </p:cNvPr>
          <p:cNvSpPr txBox="1"/>
          <p:nvPr/>
        </p:nvSpPr>
        <p:spPr>
          <a:xfrm>
            <a:off x="5691210" y="1890614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4</a:t>
            </a:r>
          </a:p>
        </p:txBody>
      </p: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DD592AEC-D230-49E4-B59F-0378BDCACCE4}"/>
              </a:ext>
            </a:extLst>
          </p:cNvPr>
          <p:cNvCxnSpPr>
            <a:cxnSpLocks/>
          </p:cNvCxnSpPr>
          <p:nvPr/>
        </p:nvCxnSpPr>
        <p:spPr>
          <a:xfrm>
            <a:off x="5667147" y="1953194"/>
            <a:ext cx="1155031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сполучна лінія 10">
            <a:extLst>
              <a:ext uri="{FF2B5EF4-FFF2-40B4-BE49-F238E27FC236}">
                <a16:creationId xmlns:a16="http://schemas.microsoft.com/office/drawing/2014/main" id="{2D999B0B-37BD-48E0-BA34-FFCED091BB7C}"/>
              </a:ext>
            </a:extLst>
          </p:cNvPr>
          <p:cNvCxnSpPr>
            <a:cxnSpLocks/>
          </p:cNvCxnSpPr>
          <p:nvPr/>
        </p:nvCxnSpPr>
        <p:spPr>
          <a:xfrm>
            <a:off x="6234213" y="1953194"/>
            <a:ext cx="0" cy="438606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3F510D-4E29-4D99-9ED8-9A3DA03C422D}"/>
              </a:ext>
            </a:extLst>
          </p:cNvPr>
          <p:cNvSpPr txBox="1"/>
          <p:nvPr/>
        </p:nvSpPr>
        <p:spPr>
          <a:xfrm>
            <a:off x="6349939" y="1890614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3E617-89D4-4777-AC0F-462B48D17292}"/>
              </a:ext>
            </a:extLst>
          </p:cNvPr>
          <p:cNvSpPr txBox="1"/>
          <p:nvPr/>
        </p:nvSpPr>
        <p:spPr>
          <a:xfrm>
            <a:off x="5674344" y="3084204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1DCF2-E0D9-47B7-A022-1061467EBAA7}"/>
              </a:ext>
            </a:extLst>
          </p:cNvPr>
          <p:cNvSpPr txBox="1"/>
          <p:nvPr/>
        </p:nvSpPr>
        <p:spPr>
          <a:xfrm>
            <a:off x="6397843" y="3084204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EB7BD-A5E5-4D0A-AC5E-D694D5A1D1CA}"/>
              </a:ext>
            </a:extLst>
          </p:cNvPr>
          <p:cNvSpPr txBox="1"/>
          <p:nvPr/>
        </p:nvSpPr>
        <p:spPr>
          <a:xfrm>
            <a:off x="5590228" y="4240416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57CB1-09B1-446F-B24E-16717E0EC927}"/>
              </a:ext>
            </a:extLst>
          </p:cNvPr>
          <p:cNvSpPr txBox="1"/>
          <p:nvPr/>
        </p:nvSpPr>
        <p:spPr>
          <a:xfrm>
            <a:off x="6349939" y="4240416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57A2B-55B4-4B85-9467-262A60303160}"/>
              </a:ext>
            </a:extLst>
          </p:cNvPr>
          <p:cNvSpPr txBox="1"/>
          <p:nvPr/>
        </p:nvSpPr>
        <p:spPr>
          <a:xfrm>
            <a:off x="1370375" y="1736725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6A3D8-19F6-47D3-A405-A8C44D2AAD76}"/>
              </a:ext>
            </a:extLst>
          </p:cNvPr>
          <p:cNvSpPr txBox="1"/>
          <p:nvPr/>
        </p:nvSpPr>
        <p:spPr>
          <a:xfrm>
            <a:off x="3019804" y="1736725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A46A3-E3B0-418E-A2C0-DCA3D1F2F921}"/>
              </a:ext>
            </a:extLst>
          </p:cNvPr>
          <p:cNvSpPr txBox="1"/>
          <p:nvPr/>
        </p:nvSpPr>
        <p:spPr>
          <a:xfrm>
            <a:off x="4250018" y="1736725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+1</a:t>
            </a:r>
          </a:p>
        </p:txBody>
      </p:sp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9A2D18D7-7284-4A8C-BA41-BB244C39BE05}"/>
              </a:ext>
            </a:extLst>
          </p:cNvPr>
          <p:cNvCxnSpPr>
            <a:cxnSpLocks/>
          </p:cNvCxnSpPr>
          <p:nvPr/>
        </p:nvCxnSpPr>
        <p:spPr>
          <a:xfrm>
            <a:off x="2347595" y="2198390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увати 20">
            <a:extLst>
              <a:ext uri="{FF2B5EF4-FFF2-40B4-BE49-F238E27FC236}">
                <a16:creationId xmlns:a16="http://schemas.microsoft.com/office/drawing/2014/main" id="{10739455-D374-4E8D-A758-616E13167AC7}"/>
              </a:ext>
            </a:extLst>
          </p:cNvPr>
          <p:cNvGrpSpPr/>
          <p:nvPr/>
        </p:nvGrpSpPr>
        <p:grpSpPr>
          <a:xfrm>
            <a:off x="3077776" y="2274697"/>
            <a:ext cx="852364" cy="575705"/>
            <a:chOff x="2458304" y="2617377"/>
            <a:chExt cx="852364" cy="575705"/>
          </a:xfrm>
        </p:grpSpPr>
        <p:sp>
          <p:nvSpPr>
            <p:cNvPr id="22" name="Дуга 21">
              <a:extLst>
                <a:ext uri="{FF2B5EF4-FFF2-40B4-BE49-F238E27FC236}">
                  <a16:creationId xmlns:a16="http://schemas.microsoft.com/office/drawing/2014/main" id="{473D8318-DE53-4486-B478-CBA792F24226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9B145363-DDA2-49C2-BFF9-4C35B67C97DF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4" name="Групувати 23">
            <a:extLst>
              <a:ext uri="{FF2B5EF4-FFF2-40B4-BE49-F238E27FC236}">
                <a16:creationId xmlns:a16="http://schemas.microsoft.com/office/drawing/2014/main" id="{2BA95A5B-ABEA-4F69-B705-DFAB4BED8A2C}"/>
              </a:ext>
            </a:extLst>
          </p:cNvPr>
          <p:cNvGrpSpPr/>
          <p:nvPr/>
        </p:nvGrpSpPr>
        <p:grpSpPr>
          <a:xfrm>
            <a:off x="4301023" y="2253636"/>
            <a:ext cx="852364" cy="575705"/>
            <a:chOff x="2458304" y="2617377"/>
            <a:chExt cx="852364" cy="575705"/>
          </a:xfrm>
        </p:grpSpPr>
        <p:sp>
          <p:nvSpPr>
            <p:cNvPr id="25" name="Дуга 24">
              <a:extLst>
                <a:ext uri="{FF2B5EF4-FFF2-40B4-BE49-F238E27FC236}">
                  <a16:creationId xmlns:a16="http://schemas.microsoft.com/office/drawing/2014/main" id="{5284FEA1-CFF3-4D30-A981-0A112747A3EA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F0DE4DBE-DB87-4094-9A7C-58BA83E18DF8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162991-113E-4C55-92F9-18895DD17FCD}"/>
              </a:ext>
            </a:extLst>
          </p:cNvPr>
          <p:cNvSpPr txBox="1"/>
          <p:nvPr/>
        </p:nvSpPr>
        <p:spPr>
          <a:xfrm>
            <a:off x="1394368" y="2913120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03CCC-6E4F-40A7-A026-E83B7E634D51}"/>
              </a:ext>
            </a:extLst>
          </p:cNvPr>
          <p:cNvSpPr txBox="1"/>
          <p:nvPr/>
        </p:nvSpPr>
        <p:spPr>
          <a:xfrm>
            <a:off x="3043797" y="2913120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055C4B-5ED6-4D75-BF38-F9118F914550}"/>
              </a:ext>
            </a:extLst>
          </p:cNvPr>
          <p:cNvSpPr txBox="1"/>
          <p:nvPr/>
        </p:nvSpPr>
        <p:spPr>
          <a:xfrm>
            <a:off x="4274011" y="2913120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+2</a:t>
            </a:r>
          </a:p>
        </p:txBody>
      </p: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909912C6-D19C-4C75-8E05-724D1B9BF42A}"/>
              </a:ext>
            </a:extLst>
          </p:cNvPr>
          <p:cNvCxnSpPr>
            <a:cxnSpLocks/>
          </p:cNvCxnSpPr>
          <p:nvPr/>
        </p:nvCxnSpPr>
        <p:spPr>
          <a:xfrm>
            <a:off x="2371588" y="3374785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увати 30">
            <a:extLst>
              <a:ext uri="{FF2B5EF4-FFF2-40B4-BE49-F238E27FC236}">
                <a16:creationId xmlns:a16="http://schemas.microsoft.com/office/drawing/2014/main" id="{879F926B-9B10-4D4B-97A6-F23B18879928}"/>
              </a:ext>
            </a:extLst>
          </p:cNvPr>
          <p:cNvGrpSpPr/>
          <p:nvPr/>
        </p:nvGrpSpPr>
        <p:grpSpPr>
          <a:xfrm>
            <a:off x="3101769" y="3451092"/>
            <a:ext cx="852364" cy="575705"/>
            <a:chOff x="2458304" y="2617377"/>
            <a:chExt cx="852364" cy="575705"/>
          </a:xfrm>
        </p:grpSpPr>
        <p:sp>
          <p:nvSpPr>
            <p:cNvPr id="32" name="Дуга 31">
              <a:extLst>
                <a:ext uri="{FF2B5EF4-FFF2-40B4-BE49-F238E27FC236}">
                  <a16:creationId xmlns:a16="http://schemas.microsoft.com/office/drawing/2014/main" id="{CD38B316-15CC-4B3C-AFBE-753E8191C3A7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D9FB5AEF-C2BE-403A-B0AD-82E189D87FAA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>
            <a:extLst>
              <a:ext uri="{FF2B5EF4-FFF2-40B4-BE49-F238E27FC236}">
                <a16:creationId xmlns:a16="http://schemas.microsoft.com/office/drawing/2014/main" id="{09E19E11-88B5-4133-9363-F360E4C1063C}"/>
              </a:ext>
            </a:extLst>
          </p:cNvPr>
          <p:cNvGrpSpPr/>
          <p:nvPr/>
        </p:nvGrpSpPr>
        <p:grpSpPr>
          <a:xfrm>
            <a:off x="4325016" y="3430031"/>
            <a:ext cx="852364" cy="575705"/>
            <a:chOff x="2458304" y="2617377"/>
            <a:chExt cx="852364" cy="575705"/>
          </a:xfrm>
        </p:grpSpPr>
        <p:sp>
          <p:nvSpPr>
            <p:cNvPr id="35" name="Дуга 34">
              <a:extLst>
                <a:ext uri="{FF2B5EF4-FFF2-40B4-BE49-F238E27FC236}">
                  <a16:creationId xmlns:a16="http://schemas.microsoft.com/office/drawing/2014/main" id="{4962921C-7A47-40F8-9E77-905A9099DBA6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Рівнобедрений трикутник 35">
              <a:extLst>
                <a:ext uri="{FF2B5EF4-FFF2-40B4-BE49-F238E27FC236}">
                  <a16:creationId xmlns:a16="http://schemas.microsoft.com/office/drawing/2014/main" id="{194604BC-1BC7-4363-A64D-E258AE279863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A5EB3C-E957-45F2-B87D-0BCF7E048FC8}"/>
              </a:ext>
            </a:extLst>
          </p:cNvPr>
          <p:cNvSpPr txBox="1"/>
          <p:nvPr/>
        </p:nvSpPr>
        <p:spPr>
          <a:xfrm>
            <a:off x="1373036" y="4080886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52060D-27EC-4C6C-87FB-3B5772DA1A7B}"/>
              </a:ext>
            </a:extLst>
          </p:cNvPr>
          <p:cNvSpPr txBox="1"/>
          <p:nvPr/>
        </p:nvSpPr>
        <p:spPr>
          <a:xfrm>
            <a:off x="3022465" y="4080886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E05B68-51FF-4007-91E6-574562010359}"/>
              </a:ext>
            </a:extLst>
          </p:cNvPr>
          <p:cNvSpPr txBox="1"/>
          <p:nvPr/>
        </p:nvSpPr>
        <p:spPr>
          <a:xfrm>
            <a:off x="4252679" y="4080886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+3</a:t>
            </a:r>
          </a:p>
        </p:txBody>
      </p: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A571E40F-0B0E-4C8B-A72B-3002D72A5ECD}"/>
              </a:ext>
            </a:extLst>
          </p:cNvPr>
          <p:cNvCxnSpPr>
            <a:cxnSpLocks/>
          </p:cNvCxnSpPr>
          <p:nvPr/>
        </p:nvCxnSpPr>
        <p:spPr>
          <a:xfrm>
            <a:off x="2350256" y="4542551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увати 40">
            <a:extLst>
              <a:ext uri="{FF2B5EF4-FFF2-40B4-BE49-F238E27FC236}">
                <a16:creationId xmlns:a16="http://schemas.microsoft.com/office/drawing/2014/main" id="{A3DBD000-EB62-4AA5-BCCA-5BB9D35B0232}"/>
              </a:ext>
            </a:extLst>
          </p:cNvPr>
          <p:cNvGrpSpPr/>
          <p:nvPr/>
        </p:nvGrpSpPr>
        <p:grpSpPr>
          <a:xfrm>
            <a:off x="3080437" y="4618858"/>
            <a:ext cx="852364" cy="575705"/>
            <a:chOff x="2458304" y="2617377"/>
            <a:chExt cx="852364" cy="575705"/>
          </a:xfrm>
        </p:grpSpPr>
        <p:sp>
          <p:nvSpPr>
            <p:cNvPr id="42" name="Дуга 41">
              <a:extLst>
                <a:ext uri="{FF2B5EF4-FFF2-40B4-BE49-F238E27FC236}">
                  <a16:creationId xmlns:a16="http://schemas.microsoft.com/office/drawing/2014/main" id="{0BA51469-9A42-4FC6-901A-05FBDC04476A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Рівнобедрений трикутник 42">
              <a:extLst>
                <a:ext uri="{FF2B5EF4-FFF2-40B4-BE49-F238E27FC236}">
                  <a16:creationId xmlns:a16="http://schemas.microsoft.com/office/drawing/2014/main" id="{5EC8C07C-FE9A-4D83-B3B5-66B7A0F9EF86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4" name="Групувати 43">
            <a:extLst>
              <a:ext uri="{FF2B5EF4-FFF2-40B4-BE49-F238E27FC236}">
                <a16:creationId xmlns:a16="http://schemas.microsoft.com/office/drawing/2014/main" id="{3C38283E-2E79-4CA0-A9DE-B28670420956}"/>
              </a:ext>
            </a:extLst>
          </p:cNvPr>
          <p:cNvGrpSpPr/>
          <p:nvPr/>
        </p:nvGrpSpPr>
        <p:grpSpPr>
          <a:xfrm>
            <a:off x="4303684" y="4597797"/>
            <a:ext cx="852364" cy="575705"/>
            <a:chOff x="2458304" y="2617377"/>
            <a:chExt cx="852364" cy="575705"/>
          </a:xfrm>
        </p:grpSpPr>
        <p:sp>
          <p:nvSpPr>
            <p:cNvPr id="45" name="Дуга 44">
              <a:extLst>
                <a:ext uri="{FF2B5EF4-FFF2-40B4-BE49-F238E27FC236}">
                  <a16:creationId xmlns:a16="http://schemas.microsoft.com/office/drawing/2014/main" id="{890343DC-B382-41DA-81FF-E267E27FE9EB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Рівнобедрений трикутник 45">
              <a:extLst>
                <a:ext uri="{FF2B5EF4-FFF2-40B4-BE49-F238E27FC236}">
                  <a16:creationId xmlns:a16="http://schemas.microsoft.com/office/drawing/2014/main" id="{76840A0E-FDCF-431E-8648-2F6560C224C1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50CD39A-BB73-4609-A31A-7B08BF27C7DA}"/>
              </a:ext>
            </a:extLst>
          </p:cNvPr>
          <p:cNvSpPr txBox="1"/>
          <p:nvPr/>
        </p:nvSpPr>
        <p:spPr>
          <a:xfrm>
            <a:off x="7184928" y="1689210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950079-B3AE-406F-8AEA-B372A7E1C1D8}"/>
              </a:ext>
            </a:extLst>
          </p:cNvPr>
          <p:cNvSpPr txBox="1"/>
          <p:nvPr/>
        </p:nvSpPr>
        <p:spPr>
          <a:xfrm>
            <a:off x="8834357" y="1689210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167D10-A233-4426-8B1C-E1F74F92EDDF}"/>
              </a:ext>
            </a:extLst>
          </p:cNvPr>
          <p:cNvSpPr txBox="1"/>
          <p:nvPr/>
        </p:nvSpPr>
        <p:spPr>
          <a:xfrm>
            <a:off x="10064571" y="1689210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-4</a:t>
            </a:r>
          </a:p>
        </p:txBody>
      </p:sp>
      <p:cxnSp>
        <p:nvCxnSpPr>
          <p:cNvPr id="50" name="Пряма зі стрілкою 49">
            <a:extLst>
              <a:ext uri="{FF2B5EF4-FFF2-40B4-BE49-F238E27FC236}">
                <a16:creationId xmlns:a16="http://schemas.microsoft.com/office/drawing/2014/main" id="{56C26AED-CB5F-42F5-883E-B1BF9580BF9D}"/>
              </a:ext>
            </a:extLst>
          </p:cNvPr>
          <p:cNvCxnSpPr>
            <a:cxnSpLocks/>
          </p:cNvCxnSpPr>
          <p:nvPr/>
        </p:nvCxnSpPr>
        <p:spPr>
          <a:xfrm>
            <a:off x="8162148" y="2150875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увати 50">
            <a:extLst>
              <a:ext uri="{FF2B5EF4-FFF2-40B4-BE49-F238E27FC236}">
                <a16:creationId xmlns:a16="http://schemas.microsoft.com/office/drawing/2014/main" id="{4F523E89-80AC-401B-8A18-AF4B992079B7}"/>
              </a:ext>
            </a:extLst>
          </p:cNvPr>
          <p:cNvGrpSpPr/>
          <p:nvPr/>
        </p:nvGrpSpPr>
        <p:grpSpPr>
          <a:xfrm>
            <a:off x="8892329" y="2227182"/>
            <a:ext cx="852364" cy="575705"/>
            <a:chOff x="2458304" y="2617377"/>
            <a:chExt cx="852364" cy="575705"/>
          </a:xfrm>
        </p:grpSpPr>
        <p:sp>
          <p:nvSpPr>
            <p:cNvPr id="52" name="Дуга 51">
              <a:extLst>
                <a:ext uri="{FF2B5EF4-FFF2-40B4-BE49-F238E27FC236}">
                  <a16:creationId xmlns:a16="http://schemas.microsoft.com/office/drawing/2014/main" id="{E2CAAF4F-ABCC-40BA-8463-E15452309974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Рівнобедрений трикутник 52">
              <a:extLst>
                <a:ext uri="{FF2B5EF4-FFF2-40B4-BE49-F238E27FC236}">
                  <a16:creationId xmlns:a16="http://schemas.microsoft.com/office/drawing/2014/main" id="{0618E801-59DE-484A-B9FB-93D8E6C99037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4" name="Групувати 53">
            <a:extLst>
              <a:ext uri="{FF2B5EF4-FFF2-40B4-BE49-F238E27FC236}">
                <a16:creationId xmlns:a16="http://schemas.microsoft.com/office/drawing/2014/main" id="{B986D6C2-C9CD-47B9-9465-9583FC1E8530}"/>
              </a:ext>
            </a:extLst>
          </p:cNvPr>
          <p:cNvGrpSpPr/>
          <p:nvPr/>
        </p:nvGrpSpPr>
        <p:grpSpPr>
          <a:xfrm>
            <a:off x="10115576" y="2206121"/>
            <a:ext cx="852364" cy="575705"/>
            <a:chOff x="2458304" y="2617377"/>
            <a:chExt cx="852364" cy="575705"/>
          </a:xfrm>
        </p:grpSpPr>
        <p:sp>
          <p:nvSpPr>
            <p:cNvPr id="55" name="Дуга 54">
              <a:extLst>
                <a:ext uri="{FF2B5EF4-FFF2-40B4-BE49-F238E27FC236}">
                  <a16:creationId xmlns:a16="http://schemas.microsoft.com/office/drawing/2014/main" id="{D07E3680-BC10-4535-9597-18FFBC18ABC6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Рівнобедрений трикутник 55">
              <a:extLst>
                <a:ext uri="{FF2B5EF4-FFF2-40B4-BE49-F238E27FC236}">
                  <a16:creationId xmlns:a16="http://schemas.microsoft.com/office/drawing/2014/main" id="{8A80A37C-6640-4835-9972-EA5166455596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3357097-119C-454C-AC26-EC2DAB7F9F74}"/>
              </a:ext>
            </a:extLst>
          </p:cNvPr>
          <p:cNvSpPr txBox="1"/>
          <p:nvPr/>
        </p:nvSpPr>
        <p:spPr>
          <a:xfrm>
            <a:off x="7208921" y="2865605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6EE1D7-06E9-479E-BA2C-366BA0ACEF8A}"/>
              </a:ext>
            </a:extLst>
          </p:cNvPr>
          <p:cNvSpPr txBox="1"/>
          <p:nvPr/>
        </p:nvSpPr>
        <p:spPr>
          <a:xfrm>
            <a:off x="8858350" y="2865605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000931-681F-41F3-99D1-563902CFBCFB}"/>
              </a:ext>
            </a:extLst>
          </p:cNvPr>
          <p:cNvSpPr txBox="1"/>
          <p:nvPr/>
        </p:nvSpPr>
        <p:spPr>
          <a:xfrm>
            <a:off x="10088564" y="2865605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-3</a:t>
            </a:r>
          </a:p>
        </p:txBody>
      </p:sp>
      <p:cxnSp>
        <p:nvCxnSpPr>
          <p:cNvPr id="60" name="Пряма зі стрілкою 59">
            <a:extLst>
              <a:ext uri="{FF2B5EF4-FFF2-40B4-BE49-F238E27FC236}">
                <a16:creationId xmlns:a16="http://schemas.microsoft.com/office/drawing/2014/main" id="{CFA4664F-6E74-4A81-A2E9-05CE19E0CEA3}"/>
              </a:ext>
            </a:extLst>
          </p:cNvPr>
          <p:cNvCxnSpPr>
            <a:cxnSpLocks/>
          </p:cNvCxnSpPr>
          <p:nvPr/>
        </p:nvCxnSpPr>
        <p:spPr>
          <a:xfrm>
            <a:off x="8186141" y="3327270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увати 60">
            <a:extLst>
              <a:ext uri="{FF2B5EF4-FFF2-40B4-BE49-F238E27FC236}">
                <a16:creationId xmlns:a16="http://schemas.microsoft.com/office/drawing/2014/main" id="{0DA3D326-DA01-49BB-901F-8AC0AA87A608}"/>
              </a:ext>
            </a:extLst>
          </p:cNvPr>
          <p:cNvGrpSpPr/>
          <p:nvPr/>
        </p:nvGrpSpPr>
        <p:grpSpPr>
          <a:xfrm>
            <a:off x="8916322" y="3403577"/>
            <a:ext cx="852364" cy="575705"/>
            <a:chOff x="2458304" y="2617377"/>
            <a:chExt cx="852364" cy="575705"/>
          </a:xfrm>
        </p:grpSpPr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5FC0AA9F-3107-4728-8A51-693C746D6813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Рівнобедрений трикутник 62">
              <a:extLst>
                <a:ext uri="{FF2B5EF4-FFF2-40B4-BE49-F238E27FC236}">
                  <a16:creationId xmlns:a16="http://schemas.microsoft.com/office/drawing/2014/main" id="{3C5BE74A-F8D2-4BF1-B8F6-82935D1543A1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64" name="Групувати 63">
            <a:extLst>
              <a:ext uri="{FF2B5EF4-FFF2-40B4-BE49-F238E27FC236}">
                <a16:creationId xmlns:a16="http://schemas.microsoft.com/office/drawing/2014/main" id="{6E1BE072-70C6-4BFC-AC15-AB2332CF5041}"/>
              </a:ext>
            </a:extLst>
          </p:cNvPr>
          <p:cNvGrpSpPr/>
          <p:nvPr/>
        </p:nvGrpSpPr>
        <p:grpSpPr>
          <a:xfrm>
            <a:off x="10139569" y="3382516"/>
            <a:ext cx="852364" cy="575705"/>
            <a:chOff x="2458304" y="2617377"/>
            <a:chExt cx="852364" cy="575705"/>
          </a:xfrm>
        </p:grpSpPr>
        <p:sp>
          <p:nvSpPr>
            <p:cNvPr id="65" name="Дуга 64">
              <a:extLst>
                <a:ext uri="{FF2B5EF4-FFF2-40B4-BE49-F238E27FC236}">
                  <a16:creationId xmlns:a16="http://schemas.microsoft.com/office/drawing/2014/main" id="{CA4D3238-B18B-4F50-A3F9-6E57D9A3EBAA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Рівнобедрений трикутник 65">
              <a:extLst>
                <a:ext uri="{FF2B5EF4-FFF2-40B4-BE49-F238E27FC236}">
                  <a16:creationId xmlns:a16="http://schemas.microsoft.com/office/drawing/2014/main" id="{CADA5AA5-3106-4918-AC06-4C85B10742C5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B695D4D-2482-4011-8DAC-BB7574663EF7}"/>
              </a:ext>
            </a:extLst>
          </p:cNvPr>
          <p:cNvSpPr txBox="1"/>
          <p:nvPr/>
        </p:nvSpPr>
        <p:spPr>
          <a:xfrm>
            <a:off x="7187589" y="4033371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94C5DA-4F9C-41B9-B51C-805D605F3D14}"/>
              </a:ext>
            </a:extLst>
          </p:cNvPr>
          <p:cNvSpPr txBox="1"/>
          <p:nvPr/>
        </p:nvSpPr>
        <p:spPr>
          <a:xfrm>
            <a:off x="8837018" y="4033371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B76C54-0278-4E50-A708-8A3D0BEF9479}"/>
              </a:ext>
            </a:extLst>
          </p:cNvPr>
          <p:cNvSpPr txBox="1"/>
          <p:nvPr/>
        </p:nvSpPr>
        <p:spPr>
          <a:xfrm>
            <a:off x="10067232" y="4033371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-2</a:t>
            </a:r>
          </a:p>
        </p:txBody>
      </p:sp>
      <p:cxnSp>
        <p:nvCxnSpPr>
          <p:cNvPr id="70" name="Пряма зі стрілкою 69">
            <a:extLst>
              <a:ext uri="{FF2B5EF4-FFF2-40B4-BE49-F238E27FC236}">
                <a16:creationId xmlns:a16="http://schemas.microsoft.com/office/drawing/2014/main" id="{7E17320A-433D-4E1B-9D07-0FCB735F3D82}"/>
              </a:ext>
            </a:extLst>
          </p:cNvPr>
          <p:cNvCxnSpPr>
            <a:cxnSpLocks/>
          </p:cNvCxnSpPr>
          <p:nvPr/>
        </p:nvCxnSpPr>
        <p:spPr>
          <a:xfrm>
            <a:off x="8164809" y="4495036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увати 70">
            <a:extLst>
              <a:ext uri="{FF2B5EF4-FFF2-40B4-BE49-F238E27FC236}">
                <a16:creationId xmlns:a16="http://schemas.microsoft.com/office/drawing/2014/main" id="{EE4F15DF-D914-4510-9FC6-5912188372B7}"/>
              </a:ext>
            </a:extLst>
          </p:cNvPr>
          <p:cNvGrpSpPr/>
          <p:nvPr/>
        </p:nvGrpSpPr>
        <p:grpSpPr>
          <a:xfrm>
            <a:off x="8894990" y="4571343"/>
            <a:ext cx="852364" cy="575705"/>
            <a:chOff x="2458304" y="2617377"/>
            <a:chExt cx="852364" cy="575705"/>
          </a:xfrm>
        </p:grpSpPr>
        <p:sp>
          <p:nvSpPr>
            <p:cNvPr id="72" name="Дуга 71">
              <a:extLst>
                <a:ext uri="{FF2B5EF4-FFF2-40B4-BE49-F238E27FC236}">
                  <a16:creationId xmlns:a16="http://schemas.microsoft.com/office/drawing/2014/main" id="{FE80AD3D-ADCE-4072-B53E-4C83D49E188D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Рівнобедрений трикутник 72">
              <a:extLst>
                <a:ext uri="{FF2B5EF4-FFF2-40B4-BE49-F238E27FC236}">
                  <a16:creationId xmlns:a16="http://schemas.microsoft.com/office/drawing/2014/main" id="{2939B5F9-0013-4F15-BE9A-05DEB42BC647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4" name="Групувати 73">
            <a:extLst>
              <a:ext uri="{FF2B5EF4-FFF2-40B4-BE49-F238E27FC236}">
                <a16:creationId xmlns:a16="http://schemas.microsoft.com/office/drawing/2014/main" id="{AB4C1A93-F858-44D6-9CA5-0AEDFE264CC3}"/>
              </a:ext>
            </a:extLst>
          </p:cNvPr>
          <p:cNvGrpSpPr/>
          <p:nvPr/>
        </p:nvGrpSpPr>
        <p:grpSpPr>
          <a:xfrm>
            <a:off x="10118237" y="4550282"/>
            <a:ext cx="852364" cy="575705"/>
            <a:chOff x="2458304" y="2617377"/>
            <a:chExt cx="852364" cy="575705"/>
          </a:xfrm>
        </p:grpSpPr>
        <p:sp>
          <p:nvSpPr>
            <p:cNvPr id="75" name="Дуга 74">
              <a:extLst>
                <a:ext uri="{FF2B5EF4-FFF2-40B4-BE49-F238E27FC236}">
                  <a16:creationId xmlns:a16="http://schemas.microsoft.com/office/drawing/2014/main" id="{183FB426-0318-4617-917D-A9F330BA4314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Рівнобедрений трикутник 75">
              <a:extLst>
                <a:ext uri="{FF2B5EF4-FFF2-40B4-BE49-F238E27FC236}">
                  <a16:creationId xmlns:a16="http://schemas.microsoft.com/office/drawing/2014/main" id="{5C3B9B7D-7D0A-4802-873F-EE956EFBC882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41B72B2-DADF-4C59-8B23-3035193A511A}"/>
              </a:ext>
            </a:extLst>
          </p:cNvPr>
          <p:cNvSpPr txBox="1"/>
          <p:nvPr/>
        </p:nvSpPr>
        <p:spPr>
          <a:xfrm>
            <a:off x="5633797" y="5539802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34B6D3-713C-4206-BD13-12EA64D98E76}"/>
              </a:ext>
            </a:extLst>
          </p:cNvPr>
          <p:cNvSpPr txBox="1"/>
          <p:nvPr/>
        </p:nvSpPr>
        <p:spPr>
          <a:xfrm>
            <a:off x="6383208" y="5548398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C65DE5-80D7-4B71-A990-8D56A654349F}"/>
              </a:ext>
            </a:extLst>
          </p:cNvPr>
          <p:cNvSpPr txBox="1"/>
          <p:nvPr/>
        </p:nvSpPr>
        <p:spPr>
          <a:xfrm>
            <a:off x="1454560" y="5293169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7CED22-3D8F-4808-BDD5-2E916B35DE58}"/>
              </a:ext>
            </a:extLst>
          </p:cNvPr>
          <p:cNvSpPr txBox="1"/>
          <p:nvPr/>
        </p:nvSpPr>
        <p:spPr>
          <a:xfrm>
            <a:off x="3103989" y="5293169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AE5F9D-7ECA-42B3-9882-3A40AB609ADF}"/>
              </a:ext>
            </a:extLst>
          </p:cNvPr>
          <p:cNvSpPr txBox="1"/>
          <p:nvPr/>
        </p:nvSpPr>
        <p:spPr>
          <a:xfrm>
            <a:off x="4334203" y="5293169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+4</a:t>
            </a:r>
          </a:p>
        </p:txBody>
      </p:sp>
      <p:cxnSp>
        <p:nvCxnSpPr>
          <p:cNvPr id="83" name="Пряма зі стрілкою 82">
            <a:extLst>
              <a:ext uri="{FF2B5EF4-FFF2-40B4-BE49-F238E27FC236}">
                <a16:creationId xmlns:a16="http://schemas.microsoft.com/office/drawing/2014/main" id="{C3535995-1C78-40E4-AE01-9E7282E388C7}"/>
              </a:ext>
            </a:extLst>
          </p:cNvPr>
          <p:cNvCxnSpPr>
            <a:cxnSpLocks/>
          </p:cNvCxnSpPr>
          <p:nvPr/>
        </p:nvCxnSpPr>
        <p:spPr>
          <a:xfrm>
            <a:off x="2431780" y="5754834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Групувати 83">
            <a:extLst>
              <a:ext uri="{FF2B5EF4-FFF2-40B4-BE49-F238E27FC236}">
                <a16:creationId xmlns:a16="http://schemas.microsoft.com/office/drawing/2014/main" id="{0D1A13BF-84E0-4504-97EC-E2EE133086E3}"/>
              </a:ext>
            </a:extLst>
          </p:cNvPr>
          <p:cNvGrpSpPr/>
          <p:nvPr/>
        </p:nvGrpSpPr>
        <p:grpSpPr>
          <a:xfrm>
            <a:off x="3161961" y="5831141"/>
            <a:ext cx="852364" cy="575705"/>
            <a:chOff x="2458304" y="2617377"/>
            <a:chExt cx="852364" cy="575705"/>
          </a:xfrm>
        </p:grpSpPr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01FBFF69-2003-4EAD-82F8-A9A52267AAFC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6" name="Рівнобедрений трикутник 85">
              <a:extLst>
                <a:ext uri="{FF2B5EF4-FFF2-40B4-BE49-F238E27FC236}">
                  <a16:creationId xmlns:a16="http://schemas.microsoft.com/office/drawing/2014/main" id="{890916B4-D951-456A-BA5C-AA5498EAD051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87" name="Групувати 86">
            <a:extLst>
              <a:ext uri="{FF2B5EF4-FFF2-40B4-BE49-F238E27FC236}">
                <a16:creationId xmlns:a16="http://schemas.microsoft.com/office/drawing/2014/main" id="{90583426-4ABE-4E2F-93DF-459F6343A267}"/>
              </a:ext>
            </a:extLst>
          </p:cNvPr>
          <p:cNvGrpSpPr/>
          <p:nvPr/>
        </p:nvGrpSpPr>
        <p:grpSpPr>
          <a:xfrm>
            <a:off x="4385208" y="5810080"/>
            <a:ext cx="852364" cy="575705"/>
            <a:chOff x="2458304" y="2617377"/>
            <a:chExt cx="852364" cy="575705"/>
          </a:xfrm>
        </p:grpSpPr>
        <p:sp>
          <p:nvSpPr>
            <p:cNvPr id="88" name="Дуга 87">
              <a:extLst>
                <a:ext uri="{FF2B5EF4-FFF2-40B4-BE49-F238E27FC236}">
                  <a16:creationId xmlns:a16="http://schemas.microsoft.com/office/drawing/2014/main" id="{C0424155-23A8-4D00-B879-BE78AB908CAB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9" name="Рівнобедрений трикутник 88">
              <a:extLst>
                <a:ext uri="{FF2B5EF4-FFF2-40B4-BE49-F238E27FC236}">
                  <a16:creationId xmlns:a16="http://schemas.microsoft.com/office/drawing/2014/main" id="{3DEF3951-DB7C-4C73-B3DC-B5BAB3572409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55C4414-E3A9-421C-A30A-BEBA1445B926}"/>
              </a:ext>
            </a:extLst>
          </p:cNvPr>
          <p:cNvSpPr txBox="1"/>
          <p:nvPr/>
        </p:nvSpPr>
        <p:spPr>
          <a:xfrm>
            <a:off x="7208921" y="524663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5CC48B-FE1F-4C0B-B41C-59669305BF32}"/>
              </a:ext>
            </a:extLst>
          </p:cNvPr>
          <p:cNvSpPr txBox="1"/>
          <p:nvPr/>
        </p:nvSpPr>
        <p:spPr>
          <a:xfrm>
            <a:off x="8858350" y="524663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C8F108-F19E-4637-A1A3-F6018F310099}"/>
              </a:ext>
            </a:extLst>
          </p:cNvPr>
          <p:cNvSpPr txBox="1"/>
          <p:nvPr/>
        </p:nvSpPr>
        <p:spPr>
          <a:xfrm>
            <a:off x="10088564" y="524663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-1</a:t>
            </a:r>
          </a:p>
        </p:txBody>
      </p:sp>
      <p:cxnSp>
        <p:nvCxnSpPr>
          <p:cNvPr id="93" name="Пряма зі стрілкою 92">
            <a:extLst>
              <a:ext uri="{FF2B5EF4-FFF2-40B4-BE49-F238E27FC236}">
                <a16:creationId xmlns:a16="http://schemas.microsoft.com/office/drawing/2014/main" id="{92817228-0B76-4755-9D93-FBF36756252F}"/>
              </a:ext>
            </a:extLst>
          </p:cNvPr>
          <p:cNvCxnSpPr>
            <a:cxnSpLocks/>
          </p:cNvCxnSpPr>
          <p:nvPr/>
        </p:nvCxnSpPr>
        <p:spPr>
          <a:xfrm>
            <a:off x="8186141" y="5708303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>
            <a:extLst>
              <a:ext uri="{FF2B5EF4-FFF2-40B4-BE49-F238E27FC236}">
                <a16:creationId xmlns:a16="http://schemas.microsoft.com/office/drawing/2014/main" id="{1BB0CB50-7EB1-4164-8058-AC2717D07EA3}"/>
              </a:ext>
            </a:extLst>
          </p:cNvPr>
          <p:cNvGrpSpPr/>
          <p:nvPr/>
        </p:nvGrpSpPr>
        <p:grpSpPr>
          <a:xfrm>
            <a:off x="8916322" y="5784610"/>
            <a:ext cx="852364" cy="575705"/>
            <a:chOff x="2458304" y="2617377"/>
            <a:chExt cx="852364" cy="575705"/>
          </a:xfrm>
        </p:grpSpPr>
        <p:sp>
          <p:nvSpPr>
            <p:cNvPr id="95" name="Дуга 94">
              <a:extLst>
                <a:ext uri="{FF2B5EF4-FFF2-40B4-BE49-F238E27FC236}">
                  <a16:creationId xmlns:a16="http://schemas.microsoft.com/office/drawing/2014/main" id="{13F9E311-2978-4083-85BD-EED8B7FE84D3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6" name="Рівнобедрений трикутник 95">
              <a:extLst>
                <a:ext uri="{FF2B5EF4-FFF2-40B4-BE49-F238E27FC236}">
                  <a16:creationId xmlns:a16="http://schemas.microsoft.com/office/drawing/2014/main" id="{1DAFFE50-D82D-49B4-9E84-EDF1F8E32F8A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97" name="Групувати 96">
            <a:extLst>
              <a:ext uri="{FF2B5EF4-FFF2-40B4-BE49-F238E27FC236}">
                <a16:creationId xmlns:a16="http://schemas.microsoft.com/office/drawing/2014/main" id="{BBE5C901-651D-4DBA-8177-C62370AF868B}"/>
              </a:ext>
            </a:extLst>
          </p:cNvPr>
          <p:cNvGrpSpPr/>
          <p:nvPr/>
        </p:nvGrpSpPr>
        <p:grpSpPr>
          <a:xfrm>
            <a:off x="10139569" y="5763549"/>
            <a:ext cx="852364" cy="575705"/>
            <a:chOff x="2458304" y="2617377"/>
            <a:chExt cx="852364" cy="575705"/>
          </a:xfrm>
        </p:grpSpPr>
        <p:sp>
          <p:nvSpPr>
            <p:cNvPr id="98" name="Дуга 97">
              <a:extLst>
                <a:ext uri="{FF2B5EF4-FFF2-40B4-BE49-F238E27FC236}">
                  <a16:creationId xmlns:a16="http://schemas.microsoft.com/office/drawing/2014/main" id="{ADDFE278-EA70-402A-8CCC-5B52BAC82C04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Рівнобедрений трикутник 98">
              <a:extLst>
                <a:ext uri="{FF2B5EF4-FFF2-40B4-BE49-F238E27FC236}">
                  <a16:creationId xmlns:a16="http://schemas.microsoft.com/office/drawing/2014/main" id="{9DA80179-87EC-4EC6-B95F-764EF567F323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3927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7" grpId="0"/>
      <p:bldP spid="28" grpId="0"/>
      <p:bldP spid="29" grpId="0"/>
      <p:bldP spid="37" grpId="0"/>
      <p:bldP spid="38" grpId="0"/>
      <p:bldP spid="39" grpId="0"/>
      <p:bldP spid="47" grpId="0"/>
      <p:bldP spid="48" grpId="0"/>
      <p:bldP spid="49" grpId="0"/>
      <p:bldP spid="57" grpId="0"/>
      <p:bldP spid="58" grpId="0"/>
      <p:bldP spid="59" grpId="0"/>
      <p:bldP spid="67" grpId="0"/>
      <p:bldP spid="68" grpId="0"/>
      <p:bldP spid="69" grpId="0"/>
      <p:bldP spid="77" grpId="0"/>
      <p:bldP spid="78" grpId="0"/>
      <p:bldP spid="80" grpId="0"/>
      <p:bldP spid="81" grpId="0"/>
      <p:bldP spid="82" grpId="0"/>
      <p:bldP spid="90" grpId="0"/>
      <p:bldP spid="91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11.02.2022</a:t>
            </a:fld>
            <a:endParaRPr lang="ru-RU"/>
          </a:p>
        </p:txBody>
      </p:sp>
      <p:pic>
        <p:nvPicPr>
          <p:cNvPr id="1027" name="Picture 3" descr="C:\Users\I\Downloads\изображение_viber_2022-02-10_10-32-22-51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4280" y="1036320"/>
            <a:ext cx="10143240" cy="5516880"/>
          </a:xfrm>
          <a:prstGeom prst="rect">
            <a:avLst/>
          </a:prstGeom>
          <a:noFill/>
          <a:ln w="28575">
            <a:solidFill>
              <a:srgbClr val="2F3242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2717" y="2297264"/>
            <a:ext cx="397874" cy="4599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6172" y="2417693"/>
            <a:ext cx="397874" cy="4599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4157" y="1789264"/>
            <a:ext cx="397874" cy="4599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8572" y="1899533"/>
            <a:ext cx="397874" cy="4599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7852" y="1899533"/>
            <a:ext cx="397874" cy="4599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7612" y="1919853"/>
            <a:ext cx="397874" cy="4599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EEF7481-7086-4BD1-80A1-A748916091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9955" y="1887456"/>
            <a:ext cx="345098" cy="3989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9520" y="3524072"/>
            <a:ext cx="393991" cy="4281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9600" y="3554129"/>
            <a:ext cx="380556" cy="4135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0960" y="2995752"/>
            <a:ext cx="393991" cy="42816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1840" y="3035969"/>
            <a:ext cx="380556" cy="41356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47A5B5-707A-4AFE-8BE8-DBE381D652D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280" y="3093146"/>
            <a:ext cx="386080" cy="41957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0880" y="3066449"/>
            <a:ext cx="380556" cy="41356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EF7481-7086-4BD1-80A1-A748916091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9635" y="3086336"/>
            <a:ext cx="345098" cy="39894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200" y="4742849"/>
            <a:ext cx="380556" cy="41356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8640" y="4722952"/>
            <a:ext cx="393991" cy="4281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0960" y="4224689"/>
            <a:ext cx="380556" cy="41356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1520" y="4194632"/>
            <a:ext cx="393991" cy="42816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8EF11F9-481B-436A-97DD-15AC3E1E06B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0800" y="4216400"/>
            <a:ext cx="379624" cy="41255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240" y="4225112"/>
            <a:ext cx="393991" cy="42816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EEF7481-7086-4BD1-80A1-A748916091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9315" y="4254736"/>
            <a:ext cx="345098" cy="39894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452" y="6014333"/>
            <a:ext cx="369828" cy="42752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0237" y="5904064"/>
            <a:ext cx="397874" cy="45995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6572" y="5496173"/>
            <a:ext cx="369828" cy="42752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3277" y="5375744"/>
            <a:ext cx="397874" cy="45995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5769D6-077F-4229-839D-2D5C931FBEA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3110" y="5437443"/>
            <a:ext cx="437708" cy="47567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2317" y="5375744"/>
            <a:ext cx="397874" cy="45995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EEF7481-7086-4BD1-80A1-A748916091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8835" y="5443456"/>
            <a:ext cx="345098" cy="39894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5997" y="2337904"/>
            <a:ext cx="397874" cy="45995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000" y="2498974"/>
            <a:ext cx="353166" cy="40826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6637" y="1860384"/>
            <a:ext cx="397874" cy="45995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5600" y="1990974"/>
            <a:ext cx="353166" cy="40826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8EF11F9-481B-436A-97DD-15AC3E1E06B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760" y="1920240"/>
            <a:ext cx="379624" cy="41255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12400" y="2051934"/>
            <a:ext cx="353166" cy="40826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400" y="1959432"/>
            <a:ext cx="393991" cy="42816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3280" y="3595192"/>
            <a:ext cx="393991" cy="42816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2560" y="3645569"/>
            <a:ext cx="380556" cy="413567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4240" y="3077032"/>
            <a:ext cx="393991" cy="42816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23680" y="3117249"/>
            <a:ext cx="380556" cy="413567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C47A5B5-707A-4AFE-8BE8-DBE381D652D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2640" y="3174426"/>
            <a:ext cx="386080" cy="41957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00640" y="3157889"/>
            <a:ext cx="380556" cy="413567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9280" y="3107512"/>
            <a:ext cx="393991" cy="42816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3280" y="4793649"/>
            <a:ext cx="380556" cy="413567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2080" y="4773752"/>
            <a:ext cx="393991" cy="42816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93760" y="4275489"/>
            <a:ext cx="380556" cy="413567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03360" y="4245432"/>
            <a:ext cx="393991" cy="428168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3120" y="4348094"/>
            <a:ext cx="353166" cy="408268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0800" y="4275912"/>
            <a:ext cx="393991" cy="42816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9920" y="4286072"/>
            <a:ext cx="393991" cy="428168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3920" y="6085454"/>
            <a:ext cx="353166" cy="4082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4797" y="5965024"/>
            <a:ext cx="397874" cy="45995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400" y="5546974"/>
            <a:ext cx="353166" cy="408268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6077" y="5457024"/>
            <a:ext cx="397874" cy="45995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D1F9D8C-4AA9-477D-AB69-1F270078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3280" y="5504849"/>
            <a:ext cx="380556" cy="413567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3837" y="5446864"/>
            <a:ext cx="397874" cy="45995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370D4BD-C7F1-4F92-9570-5F44EE3364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240" y="5474792"/>
            <a:ext cx="393991" cy="428168"/>
          </a:xfrm>
          <a:prstGeom prst="rect">
            <a:avLst/>
          </a:prstGeom>
        </p:spPr>
      </p:pic>
      <p:sp>
        <p:nvSpPr>
          <p:cNvPr id="66" name="Прямоугольник 65"/>
          <p:cNvSpPr/>
          <p:nvPr/>
        </p:nvSpPr>
        <p:spPr>
          <a:xfrm>
            <a:off x="3335276" y="4437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Прокоментуй розв’язування. Як по-іншому можна додати і відняти 5?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8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Зошит. 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11.02.2022</a:t>
            </a:fld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5"/>
          <a:stretch>
            <a:fillRect/>
          </a:stretch>
        </p:blipFill>
        <p:spPr bwMode="auto">
          <a:xfrm rot="16200000">
            <a:off x="4387798" y="-1485936"/>
            <a:ext cx="4216401" cy="10398830"/>
          </a:xfrm>
          <a:prstGeom prst="rect">
            <a:avLst/>
          </a:prstGeom>
          <a:noFill/>
          <a:ln w="28575">
            <a:solidFill>
              <a:srgbClr val="2F3242"/>
            </a:solidFill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до задачі відповідну схему та вираз.</a:t>
            </a:r>
          </a:p>
        </p:txBody>
      </p:sp>
      <p:cxnSp>
        <p:nvCxnSpPr>
          <p:cNvPr id="7" name="Пряма зі стрілкою 8">
            <a:extLst>
              <a:ext uri="{FF2B5EF4-FFF2-40B4-BE49-F238E27FC236}">
                <a16:creationId xmlns:a16="http://schemas.microsoft.com/office/drawing/2014/main" id="{7C715D31-4419-42E7-9070-E4137CB71863}"/>
              </a:ext>
            </a:extLst>
          </p:cNvPr>
          <p:cNvCxnSpPr>
            <a:cxnSpLocks/>
          </p:cNvCxnSpPr>
          <p:nvPr/>
        </p:nvCxnSpPr>
        <p:spPr>
          <a:xfrm rot="5400000">
            <a:off x="9040070" y="2955909"/>
            <a:ext cx="692558" cy="5313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7C715D31-4419-42E7-9070-E4137CB71863}"/>
              </a:ext>
            </a:extLst>
          </p:cNvPr>
          <p:cNvCxnSpPr>
            <a:cxnSpLocks/>
          </p:cNvCxnSpPr>
          <p:nvPr/>
        </p:nvCxnSpPr>
        <p:spPr>
          <a:xfrm rot="5400000">
            <a:off x="8877510" y="4510390"/>
            <a:ext cx="692558" cy="5313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Зошит. 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Прокоментуй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розв’язування</a:t>
            </a:r>
            <a:r>
              <a:rPr lang="ru-RU" sz="2000" b="1" dirty="0">
                <a:solidFill>
                  <a:schemeClr val="bg1"/>
                </a:solidFill>
              </a:rPr>
              <a:t>. Як </a:t>
            </a:r>
            <a:r>
              <a:rPr lang="ru-RU" sz="2000" b="1" dirty="0" err="1">
                <a:solidFill>
                  <a:schemeClr val="bg1"/>
                </a:solidFill>
              </a:rPr>
              <a:t>по-іншому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додати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відняти</a:t>
            </a:r>
            <a:r>
              <a:rPr lang="ru-RU" sz="2000" b="1" dirty="0">
                <a:solidFill>
                  <a:schemeClr val="bg1"/>
                </a:solidFill>
              </a:rPr>
              <a:t> число 5?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F828EF-34A8-4FE5-87DD-9778AE02DD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757" y="2118515"/>
            <a:ext cx="11396311" cy="24201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C15FD5-FDCC-4C67-9CBD-98F685F648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8724" y="2373135"/>
            <a:ext cx="334788" cy="5209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4CF6EE-67C4-4DF8-B00D-CCCDF2E234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5811" y="2478046"/>
            <a:ext cx="669635" cy="3604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C8E787-3D07-4E22-AF51-823A5CC5853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2720" y="2378544"/>
            <a:ext cx="397874" cy="4599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7E2894-80ED-43FB-BA5D-ADF6707487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4957" y="2378544"/>
            <a:ext cx="397874" cy="4599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C4BA73-6B57-4E7E-B8F2-002FB2E68AE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50012" y="2468493"/>
            <a:ext cx="397874" cy="4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Склади рівність за кожною схемою.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E3591E8B-4081-401A-A57B-B1BF625E7FE2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7F110D-0121-4616-AFB6-4B47A204DA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260" y="2471827"/>
            <a:ext cx="11550316" cy="19143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33EC0B-CB0C-444E-BC12-598B81B168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5572" y="1954055"/>
            <a:ext cx="545284" cy="5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Розв’яжи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8D4BBDC1-8588-403F-9CCE-BC35EB2D1D08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E1775BA7-98D3-476D-9EA2-596E116B1F45}"/>
              </a:ext>
            </a:extLst>
          </p:cNvPr>
          <p:cNvSpPr/>
          <p:nvPr/>
        </p:nvSpPr>
        <p:spPr>
          <a:xfrm>
            <a:off x="265887" y="1303051"/>
            <a:ext cx="11688690" cy="9203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Спанієль </a:t>
            </a:r>
            <a:r>
              <a:rPr lang="uk-UA" sz="2800" b="1" dirty="0" err="1"/>
              <a:t>Меггі</a:t>
            </a:r>
            <a:r>
              <a:rPr lang="uk-UA" sz="2800" b="1" dirty="0"/>
              <a:t> налякала 2 рудих і 4 сірих котів. На скільки менше рудих котів, ніж сірих, налякала </a:t>
            </a:r>
            <a:r>
              <a:rPr lang="uk-UA" sz="2800" b="1" dirty="0" err="1"/>
              <a:t>Меггі</a:t>
            </a:r>
            <a:r>
              <a:rPr lang="uk-UA" sz="2800" b="1" dirty="0"/>
              <a:t>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08E92C-2684-49C3-B6D5-90EE8FF5FA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2695074"/>
            <a:ext cx="9455888" cy="33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190</Words>
  <Application>Microsoft Office PowerPoint</Application>
  <PresentationFormat>Широкоэкранный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81</cp:revision>
  <dcterms:created xsi:type="dcterms:W3CDTF">2018-01-05T16:38:53Z</dcterms:created>
  <dcterms:modified xsi:type="dcterms:W3CDTF">2022-02-11T09:11:22Z</dcterms:modified>
</cp:coreProperties>
</file>