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1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valen\Desktop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61" y="0"/>
            <a:ext cx="910353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C00000"/>
                </a:solidFill>
              </a:rPr>
              <a:t>Художнє оздоблення брелока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29132"/>
            <a:ext cx="6400800" cy="1209668"/>
          </a:xfrm>
        </p:spPr>
        <p:txBody>
          <a:bodyPr>
            <a:normAutofit/>
          </a:bodyPr>
          <a:lstStyle/>
          <a:p>
            <a:r>
              <a:rPr lang="uk-UA" sz="2400" dirty="0" smtClean="0">
                <a:solidFill>
                  <a:schemeClr val="accent2"/>
                </a:solidFill>
              </a:rPr>
              <a:t>6 клас</a:t>
            </a:r>
          </a:p>
          <a:p>
            <a:r>
              <a:rPr lang="uk-UA" sz="2400" dirty="0" smtClean="0">
                <a:solidFill>
                  <a:schemeClr val="accent2"/>
                </a:solidFill>
              </a:rPr>
              <a:t>19.10.2021</a:t>
            </a:r>
            <a:endParaRPr lang="ru-RU" sz="2400" dirty="0">
              <a:solidFill>
                <a:schemeClr val="accent2"/>
              </a:solidFill>
            </a:endParaRPr>
          </a:p>
        </p:txBody>
      </p:sp>
      <p:pic>
        <p:nvPicPr>
          <p:cNvPr id="6146" name="Picture 2" descr="C:\Users\valen\Desktop\Без названия.jf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500438"/>
            <a:ext cx="2571768" cy="19263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3" descr="C:\Users\valen\Desktop\images.jf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3643314"/>
            <a:ext cx="3594945" cy="17145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valen\Desktop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31" y="-214338"/>
            <a:ext cx="9123769" cy="687324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274638"/>
            <a:ext cx="7829576" cy="654032"/>
          </a:xfrm>
        </p:spPr>
        <p:txBody>
          <a:bodyPr>
            <a:normAutofit/>
          </a:bodyPr>
          <a:lstStyle/>
          <a:p>
            <a:r>
              <a:rPr lang="uk-UA" sz="3600" dirty="0" smtClean="0">
                <a:solidFill>
                  <a:srgbClr val="FFFF00"/>
                </a:solidFill>
              </a:rPr>
              <a:t>Оздоблення дерев</a:t>
            </a:r>
            <a:r>
              <a:rPr lang="en-US" sz="3600" dirty="0" smtClean="0">
                <a:solidFill>
                  <a:srgbClr val="FFFF00"/>
                </a:solidFill>
              </a:rPr>
              <a:t>’</a:t>
            </a:r>
            <a:r>
              <a:rPr lang="uk-UA" sz="3600" dirty="0" err="1" smtClean="0">
                <a:solidFill>
                  <a:srgbClr val="FFFF00"/>
                </a:solidFill>
              </a:rPr>
              <a:t>яними</a:t>
            </a:r>
            <a:r>
              <a:rPr lang="uk-UA" sz="3600" dirty="0" smtClean="0">
                <a:solidFill>
                  <a:srgbClr val="FFFF00"/>
                </a:solidFill>
              </a:rPr>
              <a:t> </a:t>
            </a:r>
            <a:r>
              <a:rPr lang="uk-UA" sz="3600" dirty="0" err="1" smtClean="0">
                <a:solidFill>
                  <a:srgbClr val="FFFF00"/>
                </a:solidFill>
              </a:rPr>
              <a:t>втавками</a:t>
            </a:r>
            <a:endParaRPr lang="ru-RU" sz="3600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98372" y="1600200"/>
            <a:ext cx="574725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valen\Desktop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240"/>
            <a:ext cx="9123769" cy="687324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uk-UA" sz="3600" dirty="0" smtClean="0">
                <a:solidFill>
                  <a:srgbClr val="FFFF00"/>
                </a:solidFill>
              </a:rPr>
              <a:t>Оздоблення  лакофарбовим покриттям</a:t>
            </a:r>
            <a:endParaRPr lang="ru-RU" sz="3600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Одним </a:t>
            </a:r>
            <a:r>
              <a:rPr lang="ru-RU" sz="2400" dirty="0" err="1" smtClean="0"/>
              <a:t>із</a:t>
            </a:r>
            <a:r>
              <a:rPr lang="ru-RU" sz="2400" dirty="0" smtClean="0"/>
              <a:t> </a:t>
            </a:r>
            <a:r>
              <a:rPr lang="ru-RU" sz="2400" dirty="0" err="1" smtClean="0"/>
              <a:t>способів</a:t>
            </a:r>
            <a:r>
              <a:rPr lang="ru-RU" sz="2400" dirty="0" smtClean="0"/>
              <a:t> </a:t>
            </a:r>
            <a:r>
              <a:rPr lang="ru-RU" sz="2400" dirty="0" err="1" smtClean="0"/>
              <a:t>оздоблення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металів</a:t>
            </a:r>
            <a:r>
              <a:rPr lang="ru-RU" sz="2400" dirty="0" smtClean="0"/>
              <a:t> </a:t>
            </a:r>
            <a:r>
              <a:rPr lang="ru-RU" sz="2400" dirty="0" err="1" smtClean="0"/>
              <a:t>є</a:t>
            </a:r>
            <a:r>
              <a:rPr lang="ru-RU" sz="2400" dirty="0" smtClean="0"/>
              <a:t> </a:t>
            </a:r>
            <a:r>
              <a:rPr lang="ru-RU" sz="2400" dirty="0" err="1" smtClean="0"/>
              <a:t>лакофарбове</a:t>
            </a:r>
            <a:r>
              <a:rPr lang="ru-RU" sz="2400" dirty="0" smtClean="0"/>
              <a:t> </a:t>
            </a:r>
            <a:r>
              <a:rPr lang="ru-RU" sz="2400" dirty="0" err="1" smtClean="0"/>
              <a:t>покриття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Грунт – </a:t>
            </a:r>
            <a:r>
              <a:rPr lang="ru-RU" sz="2400" dirty="0" err="1" smtClean="0"/>
              <a:t>це</a:t>
            </a:r>
            <a:r>
              <a:rPr lang="ru-RU" sz="2400" dirty="0" smtClean="0"/>
              <a:t> перший шар </a:t>
            </a:r>
            <a:r>
              <a:rPr lang="ru-RU" sz="2400" dirty="0" err="1" smtClean="0"/>
              <a:t>покриття</a:t>
            </a:r>
            <a:r>
              <a:rPr lang="ru-RU" sz="2400" dirty="0" smtClean="0"/>
              <a:t>, </a:t>
            </a:r>
            <a:r>
              <a:rPr lang="ru-RU" sz="2400" dirty="0" err="1" smtClean="0"/>
              <a:t>він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    </a:t>
            </a:r>
            <a:r>
              <a:rPr lang="ru-RU" sz="2400" dirty="0" err="1" smtClean="0"/>
              <a:t>заповнює</a:t>
            </a:r>
            <a:r>
              <a:rPr lang="ru-RU" sz="2400" dirty="0" smtClean="0"/>
              <a:t> пори </a:t>
            </a:r>
            <a:r>
              <a:rPr lang="ru-RU" sz="2400" dirty="0" err="1" smtClean="0"/>
              <a:t>металу</a:t>
            </a:r>
            <a:r>
              <a:rPr lang="ru-RU" sz="2400" dirty="0" smtClean="0"/>
              <a:t>, </a:t>
            </a:r>
            <a:r>
              <a:rPr lang="ru-RU" sz="2400" dirty="0" err="1" smtClean="0"/>
              <a:t>оберігаючи</a:t>
            </a:r>
            <a:r>
              <a:rPr lang="ru-RU" sz="2400" dirty="0" smtClean="0"/>
              <a:t> метал </a:t>
            </a:r>
            <a:r>
              <a:rPr lang="ru-RU" sz="2400" dirty="0" err="1" smtClean="0"/>
              <a:t>від</a:t>
            </a:r>
            <a:r>
              <a:rPr lang="ru-RU" sz="2400" dirty="0" smtClean="0"/>
              <a:t> </a:t>
            </a:r>
            <a:r>
              <a:rPr lang="ru-RU" sz="2400" dirty="0" err="1" smtClean="0"/>
              <a:t>корозії</a:t>
            </a:r>
            <a:r>
              <a:rPr lang="ru-RU" sz="2400" dirty="0" smtClean="0"/>
              <a:t>.</a:t>
            </a:r>
          </a:p>
          <a:p>
            <a:pPr>
              <a:buNone/>
            </a:pPr>
            <a:r>
              <a:rPr lang="ru-RU" sz="2400" dirty="0" smtClean="0"/>
              <a:t>     </a:t>
            </a:r>
            <a:r>
              <a:rPr lang="ru-RU" sz="2400" dirty="0" err="1" smtClean="0"/>
              <a:t>Шпаклівка</a:t>
            </a:r>
            <a:r>
              <a:rPr lang="ru-RU" sz="2400" dirty="0" smtClean="0"/>
              <a:t> (</a:t>
            </a:r>
            <a:r>
              <a:rPr lang="ru-RU" sz="2400" dirty="0" err="1" smtClean="0"/>
              <a:t>другий</a:t>
            </a:r>
            <a:r>
              <a:rPr lang="ru-RU" sz="2400" dirty="0" smtClean="0"/>
              <a:t> шар </a:t>
            </a:r>
            <a:r>
              <a:rPr lang="ru-RU" sz="2400" dirty="0" err="1" smtClean="0"/>
              <a:t>покриття</a:t>
            </a:r>
            <a:r>
              <a:rPr lang="ru-RU" sz="2400" dirty="0" smtClean="0"/>
              <a:t>) служить для </a:t>
            </a:r>
            <a:r>
              <a:rPr lang="ru-RU" sz="2400" dirty="0" err="1" smtClean="0"/>
              <a:t>вирівнювання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згладжування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поверхні</a:t>
            </a:r>
            <a:r>
              <a:rPr lang="ru-RU" sz="2400" dirty="0" smtClean="0"/>
              <a:t> </a:t>
            </a:r>
            <a:r>
              <a:rPr lang="ru-RU" sz="2400" dirty="0" err="1" smtClean="0"/>
              <a:t>виробу</a:t>
            </a:r>
            <a:r>
              <a:rPr lang="ru-RU" sz="2400" dirty="0" smtClean="0"/>
              <a:t> перед </a:t>
            </a:r>
            <a:r>
              <a:rPr lang="ru-RU" sz="2400" dirty="0" err="1" smtClean="0"/>
              <a:t>фарбуванням</a:t>
            </a:r>
            <a:r>
              <a:rPr lang="ru-RU" sz="2400" dirty="0" smtClean="0"/>
              <a:t>. </a:t>
            </a:r>
          </a:p>
          <a:p>
            <a:pPr>
              <a:buNone/>
            </a:pPr>
            <a:r>
              <a:rPr lang="ru-RU" sz="2400" dirty="0" smtClean="0"/>
              <a:t>     </a:t>
            </a:r>
            <a:r>
              <a:rPr lang="ru-RU" sz="2400" dirty="0" err="1" smtClean="0"/>
              <a:t>Фарби</a:t>
            </a:r>
            <a:r>
              <a:rPr lang="ru-RU" sz="2400" dirty="0" smtClean="0"/>
              <a:t> </a:t>
            </a:r>
            <a:r>
              <a:rPr lang="ru-RU" sz="2400" dirty="0" err="1" smtClean="0"/>
              <a:t>або</a:t>
            </a:r>
            <a:r>
              <a:rPr lang="ru-RU" sz="2400" dirty="0" smtClean="0"/>
              <a:t> </a:t>
            </a:r>
            <a:r>
              <a:rPr lang="ru-RU" sz="2400" dirty="0" err="1" smtClean="0"/>
              <a:t>емалі</a:t>
            </a:r>
            <a:r>
              <a:rPr lang="ru-RU" sz="2400" dirty="0" smtClean="0"/>
              <a:t> – </a:t>
            </a:r>
            <a:r>
              <a:rPr lang="ru-RU" sz="2400" dirty="0" err="1" smtClean="0"/>
              <a:t>додають</a:t>
            </a:r>
            <a:r>
              <a:rPr lang="ru-RU" sz="2400" dirty="0" smtClean="0"/>
              <a:t> </a:t>
            </a:r>
            <a:r>
              <a:rPr lang="ru-RU" sz="2400" dirty="0" err="1" smtClean="0"/>
              <a:t>колір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захищають</a:t>
            </a:r>
            <a:r>
              <a:rPr lang="ru-RU" sz="2400" dirty="0" smtClean="0"/>
              <a:t> деталь </a:t>
            </a:r>
            <a:r>
              <a:rPr lang="ru-RU" sz="2400" dirty="0" err="1" smtClean="0"/>
              <a:t>від</a:t>
            </a:r>
            <a:r>
              <a:rPr lang="ru-RU" sz="2400" dirty="0" smtClean="0"/>
              <a:t> </a:t>
            </a:r>
            <a:r>
              <a:rPr lang="ru-RU" sz="2400" dirty="0" err="1" smtClean="0"/>
              <a:t>впливу</a:t>
            </a:r>
            <a:r>
              <a:rPr lang="ru-RU" sz="2400" dirty="0" smtClean="0"/>
              <a:t> </a:t>
            </a:r>
            <a:r>
              <a:rPr lang="ru-RU" sz="2400" dirty="0" err="1" smtClean="0"/>
              <a:t>зовнішнього</a:t>
            </a:r>
            <a:r>
              <a:rPr lang="ru-RU" sz="2400" dirty="0" smtClean="0"/>
              <a:t> </a:t>
            </a:r>
            <a:r>
              <a:rPr lang="ru-RU" sz="2400" dirty="0" err="1" smtClean="0"/>
              <a:t>середовища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11765" r="12941"/>
          <a:stretch>
            <a:fillRect/>
          </a:stretch>
        </p:blipFill>
        <p:spPr bwMode="auto">
          <a:xfrm>
            <a:off x="7286644" y="5000636"/>
            <a:ext cx="1539287" cy="1559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valen\Desktop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23769" cy="687324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8015286" cy="928694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FFFF00"/>
                </a:solidFill>
              </a:rPr>
              <a:t>Оздоблення нанесенням малюнка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D:\2020-2021н.р Школа\Дистанц. навч. 11.01.21-22.0121\6 кл. Брелок\28139757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553200"/>
            <a:ext cx="3714776" cy="4633895"/>
          </a:xfrm>
          <a:prstGeom prst="rect">
            <a:avLst/>
          </a:prstGeom>
          <a:noFill/>
        </p:spPr>
      </p:pic>
      <p:pic>
        <p:nvPicPr>
          <p:cNvPr id="3075" name="Picture 3" descr="D:\2020-2021н.р Школа\Дистанц. навч. 11.01.21-22.0121\6 кл. Брелок\0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26396" y="1857364"/>
            <a:ext cx="2846090" cy="4000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valen\Desktop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23769" cy="687324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FFFF00"/>
                </a:solidFill>
              </a:rPr>
              <a:t>Оздоблення </a:t>
            </a:r>
            <a:r>
              <a:rPr lang="uk-UA" dirty="0" err="1" smtClean="0">
                <a:solidFill>
                  <a:srgbClr val="FFFF00"/>
                </a:solidFill>
              </a:rPr>
              <a:t>пірографією</a:t>
            </a:r>
            <a:r>
              <a:rPr lang="uk-UA" dirty="0" smtClean="0">
                <a:solidFill>
                  <a:srgbClr val="FFFF00"/>
                </a:solidFill>
              </a:rPr>
              <a:t> </a:t>
            </a:r>
            <a:r>
              <a:rPr lang="uk-UA" sz="3600" dirty="0" smtClean="0">
                <a:solidFill>
                  <a:srgbClr val="FFFF00"/>
                </a:solidFill>
              </a:rPr>
              <a:t>(випалюванням)</a:t>
            </a:r>
            <a:endParaRPr lang="ru-RU" sz="3600" dirty="0">
              <a:solidFill>
                <a:srgbClr val="FFFF00"/>
              </a:solidFill>
            </a:endParaRPr>
          </a:p>
        </p:txBody>
      </p:sp>
      <p:pic>
        <p:nvPicPr>
          <p:cNvPr id="4098" name="Picture 2" descr="D:\2020-2021н.р Школа\Дистанц. навч. 11.01.21-22.0121\6 кл. Брелок\images (4)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643174" y="1714488"/>
            <a:ext cx="4071966" cy="46954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valen\Desktop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240"/>
            <a:ext cx="9123769" cy="687324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uk-UA" dirty="0" smtClean="0">
                <a:solidFill>
                  <a:srgbClr val="FFFF00"/>
                </a:solidFill>
              </a:rPr>
              <a:t>Брелок металевий 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5122" name="Picture 2" descr="C:\Users\valen\Desktop\2410396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785918" y="1571612"/>
            <a:ext cx="4857784" cy="3643338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285720" y="4398496"/>
            <a:ext cx="6572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 algn="ctr"/>
            <a:r>
              <a:rPr lang="ru-RU" dirty="0" err="1" smtClean="0"/>
              <a:t>Ножівка</a:t>
            </a:r>
            <a:r>
              <a:rPr lang="ru-RU" dirty="0" smtClean="0"/>
              <a:t>, </a:t>
            </a:r>
            <a:r>
              <a:rPr lang="ru-RU" dirty="0" err="1" smtClean="0"/>
              <a:t>дриль</a:t>
            </a:r>
            <a:r>
              <a:rPr lang="ru-RU" dirty="0" smtClean="0"/>
              <a:t>, напилки, наждак </a:t>
            </a:r>
            <a:r>
              <a:rPr lang="ru-RU" dirty="0" err="1" smtClean="0"/>
              <a:t>і</a:t>
            </a:r>
            <a:r>
              <a:rPr lang="ru-RU" dirty="0" smtClean="0"/>
              <a:t> паста </a:t>
            </a:r>
            <a:r>
              <a:rPr lang="ru-RU" dirty="0" err="1" smtClean="0"/>
              <a:t>полірувальна</a:t>
            </a:r>
            <a:r>
              <a:rPr lang="ru-RU" dirty="0" smtClean="0"/>
              <a:t>( ГОИ).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valen\Desktop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240"/>
            <a:ext cx="9123769" cy="687324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uk-UA" dirty="0" smtClean="0">
                <a:solidFill>
                  <a:srgbClr val="FFFF00"/>
                </a:solidFill>
              </a:rPr>
              <a:t>Практична робота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FF0000"/>
                </a:solidFill>
              </a:rPr>
              <a:t>Виконання оздоблення брелока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r>
              <a:rPr lang="uk-UA" dirty="0" smtClean="0"/>
              <a:t> -</a:t>
            </a:r>
            <a:r>
              <a:rPr lang="en-US" dirty="0" smtClean="0"/>
              <a:t> </a:t>
            </a:r>
            <a:r>
              <a:rPr lang="uk-UA" dirty="0" smtClean="0"/>
              <a:t>визначитися з видом оздоблення</a:t>
            </a:r>
            <a:r>
              <a:rPr lang="en-US" dirty="0" smtClean="0"/>
              <a:t>;</a:t>
            </a:r>
          </a:p>
          <a:p>
            <a:r>
              <a:rPr lang="uk-UA" dirty="0" smtClean="0"/>
              <a:t>- нанести малюнок на брелок за допомогою простого олівця або копіювального паперу</a:t>
            </a:r>
            <a:r>
              <a:rPr lang="en-US" dirty="0" smtClean="0"/>
              <a:t>;</a:t>
            </a:r>
            <a:r>
              <a:rPr lang="uk-UA" dirty="0" smtClean="0"/>
              <a:t> </a:t>
            </a:r>
          </a:p>
          <a:p>
            <a:r>
              <a:rPr lang="uk-UA" dirty="0" smtClean="0"/>
              <a:t>- виконати зображення за допомогою випалювання </a:t>
            </a:r>
            <a:r>
              <a:rPr lang="en-US" dirty="0" smtClean="0"/>
              <a:t>;</a:t>
            </a:r>
            <a:endParaRPr lang="uk-UA" dirty="0" smtClean="0"/>
          </a:p>
          <a:p>
            <a:r>
              <a:rPr lang="uk-UA" dirty="0" smtClean="0"/>
              <a:t>- за необхідності малюнок зафарбувати.</a:t>
            </a:r>
          </a:p>
          <a:p>
            <a:r>
              <a:rPr lang="uk-UA" dirty="0" smtClean="0">
                <a:solidFill>
                  <a:srgbClr val="FF0000"/>
                </a:solidFill>
              </a:rPr>
              <a:t>Підготовка до захисту </a:t>
            </a:r>
            <a:r>
              <a:rPr lang="uk-UA" dirty="0" err="1" smtClean="0">
                <a:solidFill>
                  <a:srgbClr val="FF0000"/>
                </a:solidFill>
              </a:rPr>
              <a:t>проєкту</a:t>
            </a:r>
            <a:r>
              <a:rPr lang="uk-UA" dirty="0" smtClean="0">
                <a:solidFill>
                  <a:srgbClr val="FF0000"/>
                </a:solidFill>
              </a:rPr>
              <a:t>.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140</Words>
  <PresentationFormat>Экран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Художнє оздоблення брелока</vt:lpstr>
      <vt:lpstr>Оздоблення дерев’яними втавками</vt:lpstr>
      <vt:lpstr>Оздоблення  лакофарбовим покриттям</vt:lpstr>
      <vt:lpstr>Оздоблення нанесенням малюнка</vt:lpstr>
      <vt:lpstr>Оздоблення пірографією (випалюванням)</vt:lpstr>
      <vt:lpstr>Брелок металевий </vt:lpstr>
      <vt:lpstr>Практична робота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Художнє оздоблення брелока</dc:title>
  <dc:creator>Валентина Капуста</dc:creator>
  <cp:lastModifiedBy>Валентина Капуста</cp:lastModifiedBy>
  <cp:revision>10</cp:revision>
  <dcterms:created xsi:type="dcterms:W3CDTF">2021-10-18T17:42:38Z</dcterms:created>
  <dcterms:modified xsi:type="dcterms:W3CDTF">2021-10-18T21:19:35Z</dcterms:modified>
</cp:coreProperties>
</file>