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79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62396-4DBE-42ED-B1C4-8DD336241034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360B2-0718-48A0-B585-CC7D60504A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360B2-0718-48A0-B585-CC7D60504A0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ol.home-task.com/virivnyuvannya-ta-pidgotovka-drotu-do-rozmichannya-j-obrobki-prijomi-rozmichannya-zagotovok-dlya-virobi-v-iz-drot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0481"/>
            <a:ext cx="9144000" cy="688848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Вирівнювання</a:t>
            </a:r>
            <a:r>
              <a:rPr lang="ru-RU" dirty="0" smtClean="0"/>
              <a:t> та </a:t>
            </a:r>
            <a:r>
              <a:rPr lang="ru-RU" dirty="0" err="1" smtClean="0"/>
              <a:t>підготовка</a:t>
            </a:r>
            <a:r>
              <a:rPr lang="ru-RU" dirty="0" smtClean="0"/>
              <a:t> дроту до </a:t>
            </a:r>
            <a:r>
              <a:rPr lang="ru-RU" dirty="0" err="1" smtClean="0"/>
              <a:t>розмічання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обробки</a:t>
            </a:r>
            <a:r>
              <a:rPr lang="ru-RU" dirty="0" smtClean="0"/>
              <a:t>. </a:t>
            </a:r>
            <a:r>
              <a:rPr lang="ru-RU" dirty="0" err="1" smtClean="0"/>
              <a:t>Розмічання</a:t>
            </a:r>
            <a:r>
              <a:rPr lang="ru-RU" dirty="0" smtClean="0"/>
              <a:t> заготовок </a:t>
            </a:r>
            <a:r>
              <a:rPr lang="ru-RU" dirty="0" err="1" smtClean="0"/>
              <a:t>із</a:t>
            </a:r>
            <a:r>
              <a:rPr lang="ru-RU" dirty="0" smtClean="0"/>
              <a:t> дроту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86182" y="4714884"/>
            <a:ext cx="2428892" cy="923916"/>
          </a:xfrm>
        </p:spPr>
        <p:txBody>
          <a:bodyPr>
            <a:normAutofit fontScale="77500" lnSpcReduction="20000"/>
          </a:bodyPr>
          <a:lstStyle/>
          <a:p>
            <a:r>
              <a:rPr lang="uk-UA" sz="2400" dirty="0" smtClean="0">
                <a:solidFill>
                  <a:srgbClr val="FF0000"/>
                </a:solidFill>
              </a:rPr>
              <a:t>Урок 15</a:t>
            </a:r>
          </a:p>
          <a:p>
            <a:r>
              <a:rPr lang="uk-UA" sz="2400" smtClean="0">
                <a:solidFill>
                  <a:srgbClr val="FF0000"/>
                </a:solidFill>
              </a:rPr>
              <a:t>11</a:t>
            </a:r>
            <a:r>
              <a:rPr lang="uk-UA" sz="2400" smtClean="0">
                <a:solidFill>
                  <a:srgbClr val="FF0000"/>
                </a:solidFill>
              </a:rPr>
              <a:t>.11.2021</a:t>
            </a:r>
            <a:endParaRPr lang="uk-UA" sz="2400" dirty="0" smtClean="0">
              <a:solidFill>
                <a:srgbClr val="FF0000"/>
              </a:solidFill>
            </a:endParaRPr>
          </a:p>
          <a:p>
            <a:r>
              <a:rPr lang="uk-UA" sz="2400" dirty="0" smtClean="0">
                <a:solidFill>
                  <a:srgbClr val="FF0000"/>
                </a:solidFill>
              </a:rPr>
              <a:t>5 клас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9144000" cy="688848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Домашнє завдання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uk-UA" dirty="0" smtClean="0"/>
          </a:p>
          <a:p>
            <a:r>
              <a:rPr lang="ru-RU" dirty="0" smtClean="0">
                <a:solidFill>
                  <a:srgbClr val="00B050"/>
                </a:solidFill>
              </a:rPr>
              <a:t>За </a:t>
            </a:r>
            <a:r>
              <a:rPr lang="ru-RU" dirty="0" err="1" smtClean="0">
                <a:solidFill>
                  <a:srgbClr val="00B050"/>
                </a:solidFill>
              </a:rPr>
              <a:t>матеріалами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презентації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ознайомитися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зі</a:t>
            </a:r>
            <a:r>
              <a:rPr lang="ru-RU" dirty="0" smtClean="0">
                <a:solidFill>
                  <a:srgbClr val="00B050"/>
                </a:solidFill>
              </a:rPr>
              <a:t> способами </a:t>
            </a:r>
            <a:r>
              <a:rPr lang="ru-RU" dirty="0" err="1" smtClean="0">
                <a:solidFill>
                  <a:srgbClr val="00B050"/>
                </a:solidFill>
              </a:rPr>
              <a:t>вирівнювання</a:t>
            </a:r>
            <a:r>
              <a:rPr lang="ru-RU" dirty="0" smtClean="0">
                <a:solidFill>
                  <a:srgbClr val="00B050"/>
                </a:solidFill>
              </a:rPr>
              <a:t> та </a:t>
            </a:r>
            <a:r>
              <a:rPr lang="ru-RU" dirty="0" err="1" smtClean="0">
                <a:solidFill>
                  <a:srgbClr val="00B050"/>
                </a:solidFill>
              </a:rPr>
              <a:t>розмічання</a:t>
            </a:r>
            <a:r>
              <a:rPr lang="ru-RU" dirty="0" smtClean="0">
                <a:solidFill>
                  <a:srgbClr val="00B050"/>
                </a:solidFill>
              </a:rPr>
              <a:t> дроту.</a:t>
            </a:r>
          </a:p>
          <a:p>
            <a:endParaRPr lang="uk-UA" sz="2400" b="1" smtClean="0"/>
          </a:p>
          <a:p>
            <a:r>
              <a:rPr lang="uk-UA" sz="2400" b="1" smtClean="0"/>
              <a:t>Зворотній </a:t>
            </a:r>
            <a:r>
              <a:rPr lang="uk-UA" sz="2400" b="1" dirty="0" smtClean="0"/>
              <a:t>зв'язок</a:t>
            </a:r>
            <a:r>
              <a:rPr lang="ru-RU" sz="2400" dirty="0" smtClean="0"/>
              <a:t>   </a:t>
            </a:r>
            <a:r>
              <a:rPr lang="uk-UA" sz="2400" dirty="0" smtClean="0"/>
              <a:t>освітня платформа</a:t>
            </a:r>
            <a:r>
              <a:rPr lang="ru-RU" sz="2400" dirty="0" smtClean="0"/>
              <a:t>  </a:t>
            </a:r>
            <a:r>
              <a:rPr lang="ru-RU" sz="2400" dirty="0" err="1" smtClean="0"/>
              <a:t>Human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ru-RU" sz="2400" dirty="0" smtClean="0"/>
              <a:t> </a:t>
            </a:r>
            <a:r>
              <a:rPr lang="uk-UA" sz="2400" dirty="0" smtClean="0"/>
              <a:t>або </a:t>
            </a:r>
            <a:r>
              <a:rPr lang="uk-UA" sz="2400" dirty="0" err="1" smtClean="0"/>
              <a:t>ел</a:t>
            </a:r>
            <a:r>
              <a:rPr lang="uk-UA" sz="2400" dirty="0" smtClean="0"/>
              <a:t>. пошта </a:t>
            </a:r>
            <a:r>
              <a:rPr lang="ru-RU" sz="2400" dirty="0" err="1" smtClean="0">
                <a:hlinkClick r:id="rId3"/>
              </a:rPr>
              <a:t>valentinakapusta</a:t>
            </a:r>
            <a:r>
              <a:rPr lang="uk-UA" sz="2400" dirty="0" smtClean="0">
                <a:hlinkClick r:id="rId3"/>
              </a:rPr>
              <a:t>55@</a:t>
            </a:r>
            <a:r>
              <a:rPr lang="ru-RU" sz="2400" dirty="0" err="1" smtClean="0">
                <a:hlinkClick r:id="rId3"/>
              </a:rPr>
              <a:t>gmail</a:t>
            </a:r>
            <a:r>
              <a:rPr lang="uk-UA" sz="2400" dirty="0" smtClean="0">
                <a:hlinkClick r:id="rId3"/>
              </a:rPr>
              <a:t>.</a:t>
            </a:r>
            <a:r>
              <a:rPr lang="ru-RU" sz="2400" dirty="0" err="1" smtClean="0">
                <a:hlinkClick r:id="rId3"/>
              </a:rPr>
              <a:t>com</a:t>
            </a:r>
            <a:endParaRPr lang="ru-RU" sz="2400" dirty="0" smtClean="0"/>
          </a:p>
          <a:p>
            <a:endParaRPr lang="ru-RU" dirty="0" smtClean="0">
              <a:solidFill>
                <a:srgbClr val="00B050"/>
              </a:solidFill>
            </a:endParaRPr>
          </a:p>
          <a:p>
            <a:endParaRPr lang="uk-UA" dirty="0" smtClean="0">
              <a:solidFill>
                <a:srgbClr val="00B050"/>
              </a:solidFill>
            </a:endParaRPr>
          </a:p>
          <a:p>
            <a:r>
              <a:rPr lang="uk-UA" dirty="0" smtClean="0">
                <a:solidFill>
                  <a:srgbClr val="0070C0"/>
                </a:solidFill>
              </a:rPr>
              <a:t>Використані ресурси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endParaRPr lang="uk-UA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hlinkClick r:id="rId4"/>
              </a:rPr>
              <a:t>https://school.home-task.com/virivnyuvannya-ta-pidgotovka-drotu-do-rozmichannya-j-obrobki-prijomi-rozmichannya-zagotovok-dlya-virobi-v-iz-drotu/</a:t>
            </a:r>
            <a:endParaRPr lang="uk-UA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9144000" cy="688848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sz="4000" dirty="0" smtClean="0">
                <a:solidFill>
                  <a:schemeClr val="bg1"/>
                </a:solidFill>
              </a:rPr>
              <a:t>Вирівнювання та підготовка  </a:t>
            </a:r>
            <a:r>
              <a:rPr lang="ru-RU" sz="4000" dirty="0" smtClean="0">
                <a:solidFill>
                  <a:schemeClr val="bg1"/>
                </a:solidFill>
              </a:rPr>
              <a:t>дроту 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err="1" smtClean="0"/>
              <a:t>Дріт</a:t>
            </a:r>
            <a:r>
              <a:rPr lang="ru-RU" sz="2400" dirty="0" smtClean="0"/>
              <a:t>, </a:t>
            </a:r>
            <a:r>
              <a:rPr lang="ru-RU" sz="2400" dirty="0" err="1" smtClean="0"/>
              <a:t>діаметром</a:t>
            </a:r>
            <a:r>
              <a:rPr lang="ru-RU" sz="2400" dirty="0" smtClean="0"/>
              <a:t> </a:t>
            </a:r>
            <a:r>
              <a:rPr lang="ru-RU" sz="2400" dirty="0" err="1" smtClean="0"/>
              <a:t>більше</a:t>
            </a:r>
            <a:r>
              <a:rPr lang="ru-RU" sz="2400" dirty="0" smtClean="0"/>
              <a:t> 2 мм, </a:t>
            </a:r>
            <a:r>
              <a:rPr lang="ru-RU" sz="2400" dirty="0" err="1" smtClean="0"/>
              <a:t>випрямляють</a:t>
            </a:r>
            <a:r>
              <a:rPr lang="ru-RU" sz="2400" dirty="0" smtClean="0"/>
              <a:t> </a:t>
            </a:r>
            <a:r>
              <a:rPr lang="ru-RU" sz="2400" dirty="0" err="1" smtClean="0"/>
              <a:t>дерев’яним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гумовим</a:t>
            </a:r>
            <a:r>
              <a:rPr lang="ru-RU" sz="2400" dirty="0" smtClean="0"/>
              <a:t> молотком. Для </a:t>
            </a:r>
            <a:r>
              <a:rPr lang="ru-RU" sz="2400" dirty="0" err="1" smtClean="0"/>
              <a:t>цього</a:t>
            </a:r>
            <a:r>
              <a:rPr lang="ru-RU" sz="2400" dirty="0" smtClean="0"/>
              <a:t> на </a:t>
            </a:r>
            <a:r>
              <a:rPr lang="ru-RU" sz="2400" dirty="0" err="1" smtClean="0"/>
              <a:t>стільницю</a:t>
            </a:r>
            <a:r>
              <a:rPr lang="ru-RU" sz="2400" dirty="0" smtClean="0"/>
              <a:t> </a:t>
            </a:r>
            <a:r>
              <a:rPr lang="ru-RU" sz="2400" dirty="0" err="1" smtClean="0"/>
              <a:t>верстата</a:t>
            </a:r>
            <a:r>
              <a:rPr lang="ru-RU" sz="2400" dirty="0" smtClean="0"/>
              <a:t> </a:t>
            </a:r>
            <a:r>
              <a:rPr lang="ru-RU" sz="2400" dirty="0" err="1" smtClean="0"/>
              <a:t>кладуть</a:t>
            </a:r>
            <a:r>
              <a:rPr lang="ru-RU" sz="2400" dirty="0" smtClean="0"/>
              <a:t> </a:t>
            </a:r>
            <a:r>
              <a:rPr lang="ru-RU" sz="2400" dirty="0" err="1" smtClean="0"/>
              <a:t>дерев’яну</a:t>
            </a:r>
            <a:r>
              <a:rPr lang="ru-RU" sz="2400" dirty="0" smtClean="0"/>
              <a:t> </a:t>
            </a:r>
            <a:r>
              <a:rPr lang="ru-RU" sz="2400" dirty="0" err="1" smtClean="0"/>
              <a:t>підставку</a:t>
            </a:r>
            <a:r>
              <a:rPr lang="ru-RU" sz="2400" dirty="0" smtClean="0"/>
              <a:t>, </a:t>
            </a:r>
            <a:r>
              <a:rPr lang="ru-RU" sz="2400" dirty="0" err="1" smtClean="0"/>
              <a:t>розміщують</a:t>
            </a:r>
            <a:r>
              <a:rPr lang="ru-RU" sz="2400" dirty="0" smtClean="0"/>
              <a:t> </a:t>
            </a:r>
            <a:r>
              <a:rPr lang="ru-RU" sz="2400" dirty="0" err="1" smtClean="0"/>
              <a:t>на</a:t>
            </a:r>
            <a:r>
              <a:rPr lang="ru-RU" sz="2400" dirty="0" smtClean="0"/>
              <a:t> </a:t>
            </a:r>
            <a:r>
              <a:rPr lang="ru-RU" sz="2400" dirty="0" err="1" smtClean="0"/>
              <a:t>ній</a:t>
            </a:r>
            <a:r>
              <a:rPr lang="ru-RU" sz="2400" dirty="0" smtClean="0"/>
              <a:t> </a:t>
            </a:r>
            <a:r>
              <a:rPr lang="ru-RU" sz="2400" dirty="0" err="1" smtClean="0"/>
              <a:t>дріт</a:t>
            </a:r>
            <a:r>
              <a:rPr lang="ru-RU" sz="2400" dirty="0" smtClean="0"/>
              <a:t> </a:t>
            </a:r>
            <a:r>
              <a:rPr lang="ru-RU" sz="2400" dirty="0" err="1" smtClean="0"/>
              <a:t>випуклостями</a:t>
            </a:r>
            <a:r>
              <a:rPr lang="ru-RU" sz="2400" dirty="0" smtClean="0"/>
              <a:t> </a:t>
            </a:r>
            <a:r>
              <a:rPr lang="ru-RU" sz="2400" dirty="0" err="1" smtClean="0"/>
              <a:t>вгору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наносять</a:t>
            </a:r>
            <a:r>
              <a:rPr lang="ru-RU" sz="2400" dirty="0" smtClean="0"/>
              <a:t> </a:t>
            </a:r>
            <a:r>
              <a:rPr lang="ru-RU" sz="2400" dirty="0" err="1" smtClean="0"/>
              <a:t>легкі</a:t>
            </a:r>
            <a:r>
              <a:rPr lang="ru-RU" sz="2400" dirty="0" smtClean="0"/>
              <a:t> </a:t>
            </a:r>
            <a:r>
              <a:rPr lang="ru-RU" sz="2400" dirty="0" err="1" smtClean="0"/>
              <a:t>удари</a:t>
            </a:r>
            <a:r>
              <a:rPr lang="ru-RU" sz="2400" dirty="0" smtClean="0"/>
              <a:t> по </a:t>
            </a:r>
            <a:r>
              <a:rPr lang="ru-RU" sz="2400" dirty="0" err="1" smtClean="0"/>
              <a:t>викривленнях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pic>
        <p:nvPicPr>
          <p:cNvPr id="2050" name="Picture 2" descr="C:\Users\valen\Desktop\image134_12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81878"/>
            <a:ext cx="5168897" cy="30570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9144000" cy="688848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Вирівнювання та підготовка  </a:t>
            </a:r>
            <a:r>
              <a:rPr lang="ru-RU" dirty="0" smtClean="0">
                <a:solidFill>
                  <a:schemeClr val="bg1"/>
                </a:solidFill>
              </a:rPr>
              <a:t>дроту </a:t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ru-RU" dirty="0" smtClean="0"/>
              <a:t>Для</a:t>
            </a:r>
            <a:r>
              <a:rPr lang="uk-UA" dirty="0" smtClean="0"/>
              <a:t> тонкого </a:t>
            </a:r>
            <a:r>
              <a:rPr lang="ru-RU" dirty="0" smtClean="0"/>
              <a:t> </a:t>
            </a:r>
            <a:r>
              <a:rPr lang="ru-RU" dirty="0" err="1" smtClean="0"/>
              <a:t>сталевого</a:t>
            </a:r>
            <a:r>
              <a:rPr lang="ru-RU" dirty="0" smtClean="0"/>
              <a:t> дроту </a:t>
            </a:r>
            <a:r>
              <a:rPr lang="ru-RU" dirty="0" err="1" smtClean="0"/>
              <a:t>діаметром</a:t>
            </a:r>
            <a:r>
              <a:rPr lang="ru-RU" dirty="0" smtClean="0"/>
              <a:t> до 0,5 мм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застосувати</a:t>
            </a:r>
            <a:r>
              <a:rPr lang="ru-RU" dirty="0" smtClean="0"/>
              <a:t> </a:t>
            </a:r>
            <a:r>
              <a:rPr lang="ru-RU" dirty="0" err="1" smtClean="0"/>
              <a:t>правлення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. </a:t>
            </a:r>
            <a:r>
              <a:rPr lang="ru-RU" dirty="0" err="1" smtClean="0"/>
              <a:t>двома</a:t>
            </a:r>
            <a:r>
              <a:rPr lang="ru-RU" dirty="0" smtClean="0"/>
              <a:t> </a:t>
            </a:r>
            <a:r>
              <a:rPr lang="ru-RU" dirty="0" err="1" smtClean="0"/>
              <a:t>дерев’яними</a:t>
            </a:r>
            <a:r>
              <a:rPr lang="ru-RU" dirty="0" smtClean="0"/>
              <a:t> брусками,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затиснуті</a:t>
            </a:r>
            <a:r>
              <a:rPr lang="ru-RU" dirty="0" smtClean="0"/>
              <a:t> в </a:t>
            </a:r>
            <a:r>
              <a:rPr lang="ru-RU" dirty="0" err="1" smtClean="0"/>
              <a:t>лещата</a:t>
            </a:r>
            <a:r>
              <a:rPr lang="ru-RU" dirty="0" smtClean="0"/>
              <a:t> разом </a:t>
            </a:r>
            <a:r>
              <a:rPr lang="ru-RU" dirty="0" err="1" smtClean="0"/>
              <a:t>із</a:t>
            </a:r>
            <a:r>
              <a:rPr lang="ru-RU" dirty="0" smtClean="0"/>
              <a:t> дротом</a:t>
            </a:r>
          </a:p>
          <a:p>
            <a:endParaRPr lang="ru-RU" dirty="0"/>
          </a:p>
        </p:txBody>
      </p:sp>
      <p:pic>
        <p:nvPicPr>
          <p:cNvPr id="4098" name="Picture 2" descr="C:\Users\valen\Desktop\image136_12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500438"/>
            <a:ext cx="4507374" cy="3116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9144000" cy="688848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Вирівнювання та підготовка  </a:t>
            </a:r>
            <a:r>
              <a:rPr lang="ru-RU" dirty="0" smtClean="0">
                <a:solidFill>
                  <a:schemeClr val="bg1"/>
                </a:solidFill>
              </a:rPr>
              <a:t>дроту </a:t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М’який дріт з міді, алюмінію діаметром до 3 мм можна випрямляти переміщенням дроту навколо циліндричної стальної оправки або з допомогою спеціально сконструйованих пристроїв.</a:t>
            </a:r>
            <a:r>
              <a:rPr lang="ru-RU" sz="2400" dirty="0" smtClean="0"/>
              <a:t> </a:t>
            </a:r>
          </a:p>
          <a:p>
            <a:endParaRPr lang="ru-RU" sz="2400" dirty="0"/>
          </a:p>
        </p:txBody>
      </p:sp>
      <p:pic>
        <p:nvPicPr>
          <p:cNvPr id="3075" name="Picture 3" descr="C:\Users\valen\Desktop\image135_12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286124"/>
            <a:ext cx="5551485" cy="3268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0481"/>
            <a:ext cx="9144000" cy="688848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Вирівнювання та підготовка  </a:t>
            </a:r>
            <a:r>
              <a:rPr lang="ru-RU" dirty="0" smtClean="0">
                <a:solidFill>
                  <a:schemeClr val="bg1"/>
                </a:solidFill>
              </a:rPr>
              <a:t>дроту </a:t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err="1" smtClean="0"/>
              <a:t>Кінець</a:t>
            </a:r>
            <a:r>
              <a:rPr lang="ru-RU" sz="2400" dirty="0" smtClean="0"/>
              <a:t> дроту, за </a:t>
            </a:r>
            <a:r>
              <a:rPr lang="ru-RU" sz="2400" dirty="0" err="1" smtClean="0"/>
              <a:t>який</a:t>
            </a:r>
            <a:r>
              <a:rPr lang="ru-RU" sz="2400" dirty="0" smtClean="0"/>
              <a:t> </a:t>
            </a:r>
            <a:r>
              <a:rPr lang="ru-RU" sz="2400" dirty="0" err="1" smtClean="0"/>
              <a:t>його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протягують</a:t>
            </a:r>
            <a:r>
              <a:rPr lang="ru-RU" sz="2400" dirty="0" smtClean="0"/>
              <a:t>, </a:t>
            </a:r>
            <a:r>
              <a:rPr lang="ru-RU" sz="2400" dirty="0" err="1" smtClean="0"/>
              <a:t>краще</a:t>
            </a:r>
            <a:r>
              <a:rPr lang="ru-RU" sz="2400" dirty="0" smtClean="0"/>
              <a:t> </a:t>
            </a:r>
            <a:r>
              <a:rPr lang="ru-RU" sz="2400" dirty="0" err="1" smtClean="0"/>
              <a:t>утримувати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за</a:t>
            </a:r>
            <a:r>
              <a:rPr lang="ru-RU" sz="2400" dirty="0" smtClean="0"/>
              <a:t> </a:t>
            </a:r>
            <a:r>
              <a:rPr lang="ru-RU" sz="2400" dirty="0" err="1" smtClean="0"/>
              <a:t>допомогою</a:t>
            </a:r>
            <a:r>
              <a:rPr lang="ru-RU" sz="2400" dirty="0" smtClean="0"/>
              <a:t> </a:t>
            </a:r>
            <a:r>
              <a:rPr lang="ru-RU" sz="2400" dirty="0" err="1" smtClean="0"/>
              <a:t>плоскогубців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ручних</a:t>
            </a:r>
            <a:r>
              <a:rPr lang="ru-RU" sz="2400" dirty="0" smtClean="0"/>
              <a:t> </a:t>
            </a:r>
            <a:r>
              <a:rPr lang="ru-RU" sz="2400" dirty="0" err="1" smtClean="0"/>
              <a:t>лещат</a:t>
            </a:r>
            <a:r>
              <a:rPr lang="ru-RU" sz="2400" dirty="0" smtClean="0"/>
              <a:t> (</a:t>
            </a:r>
            <a:r>
              <a:rPr lang="ru-RU" sz="2400" dirty="0" err="1" smtClean="0"/>
              <a:t>розглянь</a:t>
            </a:r>
            <a:r>
              <a:rPr lang="ru-RU" sz="2400" dirty="0" smtClean="0"/>
              <a:t> </a:t>
            </a:r>
            <a:r>
              <a:rPr lang="ru-RU" sz="2400" dirty="0" err="1" smtClean="0"/>
              <a:t>їх</a:t>
            </a:r>
            <a:r>
              <a:rPr lang="ru-RU" sz="2400" dirty="0" smtClean="0"/>
              <a:t> на </a:t>
            </a:r>
            <a:r>
              <a:rPr lang="ru-RU" sz="2400" dirty="0" err="1" smtClean="0"/>
              <a:t>зображенні</a:t>
            </a:r>
            <a:r>
              <a:rPr lang="ru-RU" sz="2400" dirty="0" smtClean="0"/>
              <a:t>), </a:t>
            </a:r>
            <a:r>
              <a:rPr lang="ru-RU" sz="2400" dirty="0" err="1" smtClean="0"/>
              <a:t>оскільки</a:t>
            </a:r>
            <a:r>
              <a:rPr lang="ru-RU" sz="2400" dirty="0" smtClean="0"/>
              <a:t>, </a:t>
            </a:r>
            <a:r>
              <a:rPr lang="ru-RU" sz="2400" dirty="0" err="1" smtClean="0"/>
              <a:t>якщо</a:t>
            </a:r>
            <a:r>
              <a:rPr lang="ru-RU" sz="2400" dirty="0" smtClean="0"/>
              <a:t> </a:t>
            </a:r>
            <a:r>
              <a:rPr lang="ru-RU" sz="2400" dirty="0" err="1" smtClean="0"/>
              <a:t>тримати</a:t>
            </a:r>
            <a:r>
              <a:rPr lang="ru-RU" sz="2400" dirty="0" smtClean="0"/>
              <a:t> тонкий </a:t>
            </a:r>
            <a:r>
              <a:rPr lang="ru-RU" sz="2400" dirty="0" err="1" smtClean="0"/>
              <a:t>дріт</a:t>
            </a:r>
            <a:r>
              <a:rPr lang="ru-RU" sz="2400" dirty="0" smtClean="0"/>
              <a:t> руками, то в </a:t>
            </a:r>
            <a:r>
              <a:rPr lang="ru-RU" sz="2400" dirty="0" err="1" smtClean="0"/>
              <a:t>разі</a:t>
            </a:r>
            <a:r>
              <a:rPr lang="ru-RU" sz="2400" dirty="0" smtClean="0"/>
              <a:t> </a:t>
            </a:r>
            <a:r>
              <a:rPr lang="ru-RU" sz="2400" dirty="0" err="1" smtClean="0"/>
              <a:t>прикладання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певних</a:t>
            </a:r>
            <a:r>
              <a:rPr lang="ru-RU" sz="2400" dirty="0" smtClean="0"/>
              <a:t> </a:t>
            </a:r>
            <a:r>
              <a:rPr lang="ru-RU" sz="2400" dirty="0" err="1" smtClean="0"/>
              <a:t>зусиль</a:t>
            </a:r>
            <a:r>
              <a:rPr lang="ru-RU" sz="2400" dirty="0" smtClean="0"/>
              <a:t> ним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</a:t>
            </a:r>
            <a:r>
              <a:rPr lang="ru-RU" sz="2400" dirty="0" err="1" smtClean="0"/>
              <a:t>пошкодити</a:t>
            </a:r>
            <a:r>
              <a:rPr lang="ru-RU" sz="2400" dirty="0" smtClean="0"/>
              <a:t> руки.</a:t>
            </a:r>
          </a:p>
          <a:p>
            <a:endParaRPr lang="ru-RU" dirty="0"/>
          </a:p>
        </p:txBody>
      </p:sp>
      <p:pic>
        <p:nvPicPr>
          <p:cNvPr id="5" name="Picture 2" descr="C:\Users\valen\Desktop\image138_12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357562"/>
            <a:ext cx="4512003" cy="322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0481"/>
            <a:ext cx="9144000" cy="688848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Правила </a:t>
            </a:r>
            <a:r>
              <a:rPr lang="ru-RU" dirty="0" err="1" smtClean="0">
                <a:solidFill>
                  <a:schemeClr val="bg1"/>
                </a:solidFill>
              </a:rPr>
              <a:t>безпеки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ru-RU" dirty="0" smtClean="0"/>
              <a:t> </a:t>
            </a:r>
            <a:r>
              <a:rPr lang="ru-RU" dirty="0" err="1" smtClean="0"/>
              <a:t>Дотримуватися</a:t>
            </a:r>
            <a:r>
              <a:rPr lang="ru-RU" dirty="0" smtClean="0"/>
              <a:t> порядку на </a:t>
            </a:r>
            <a:r>
              <a:rPr lang="ru-RU" dirty="0" err="1" smtClean="0"/>
              <a:t>робочому</a:t>
            </a:r>
            <a:r>
              <a:rPr lang="ru-RU" dirty="0" smtClean="0"/>
              <a:t> </a:t>
            </a:r>
            <a:r>
              <a:rPr lang="ru-RU" dirty="0" err="1" smtClean="0"/>
              <a:t>місці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правлення</a:t>
            </a:r>
            <a:r>
              <a:rPr lang="ru-RU" dirty="0" smtClean="0"/>
              <a:t> на </a:t>
            </a:r>
            <a:r>
              <a:rPr lang="ru-RU" dirty="0" err="1" smtClean="0"/>
              <a:t>плиті</a:t>
            </a:r>
            <a:r>
              <a:rPr lang="ru-RU" dirty="0" smtClean="0"/>
              <a:t> </a:t>
            </a:r>
            <a:r>
              <a:rPr lang="ru-RU" dirty="0" err="1" smtClean="0"/>
              <a:t>одягайте</a:t>
            </a:r>
            <a:r>
              <a:rPr lang="ru-RU" dirty="0" smtClean="0"/>
              <a:t> рукавичку на руку, яка </a:t>
            </a:r>
            <a:r>
              <a:rPr lang="ru-RU" dirty="0" err="1" smtClean="0"/>
              <a:t>підтримує</a:t>
            </a:r>
            <a:r>
              <a:rPr lang="ru-RU" dirty="0" smtClean="0"/>
              <a:t> заготовку </a:t>
            </a:r>
            <a:r>
              <a:rPr lang="ru-RU" dirty="0" err="1" smtClean="0"/>
              <a:t>з</a:t>
            </a:r>
            <a:r>
              <a:rPr lang="ru-RU" dirty="0" smtClean="0"/>
              <a:t> дроту.</a:t>
            </a:r>
          </a:p>
          <a:p>
            <a:pPr fontAlgn="base"/>
            <a:r>
              <a:rPr lang="ru-RU" dirty="0" smtClean="0"/>
              <a:t> </a:t>
            </a:r>
            <a:r>
              <a:rPr lang="ru-RU" dirty="0" err="1" smtClean="0"/>
              <a:t>Тримайте</a:t>
            </a:r>
            <a:r>
              <a:rPr lang="ru-RU" dirty="0" smtClean="0"/>
              <a:t> руку на </a:t>
            </a:r>
            <a:r>
              <a:rPr lang="ru-RU" dirty="0" err="1" smtClean="0"/>
              <a:t>заготовці</a:t>
            </a:r>
            <a:r>
              <a:rPr lang="ru-RU" dirty="0" smtClean="0"/>
              <a:t> </a:t>
            </a:r>
            <a:r>
              <a:rPr lang="ru-RU" dirty="0" err="1" smtClean="0"/>
              <a:t>подалі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місця</a:t>
            </a:r>
            <a:r>
              <a:rPr lang="ru-RU" dirty="0" smtClean="0"/>
              <a:t> </a:t>
            </a:r>
            <a:r>
              <a:rPr lang="ru-RU" dirty="0" err="1" smtClean="0"/>
              <a:t>ударів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smtClean="0"/>
              <a:t> </a:t>
            </a:r>
            <a:r>
              <a:rPr lang="ru-RU" dirty="0" err="1" smtClean="0"/>
              <a:t>Щільно</a:t>
            </a:r>
            <a:r>
              <a:rPr lang="ru-RU" dirty="0" smtClean="0"/>
              <a:t> </a:t>
            </a:r>
            <a:r>
              <a:rPr lang="ru-RU" dirty="0" err="1" smtClean="0"/>
              <a:t>притискайте</a:t>
            </a:r>
            <a:r>
              <a:rPr lang="ru-RU" dirty="0" smtClean="0"/>
              <a:t> заготовку до </a:t>
            </a:r>
            <a:r>
              <a:rPr lang="ru-RU" dirty="0" err="1" smtClean="0"/>
              <a:t>плити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до</a:t>
            </a:r>
            <a:r>
              <a:rPr lang="ru-RU" dirty="0" smtClean="0"/>
              <a:t> </a:t>
            </a:r>
            <a:r>
              <a:rPr lang="ru-RU" dirty="0" err="1" smtClean="0"/>
              <a:t>ковадла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smtClean="0"/>
              <a:t> Не </a:t>
            </a:r>
            <a:r>
              <a:rPr lang="ru-RU" dirty="0" err="1" smtClean="0"/>
              <a:t>стійте</a:t>
            </a:r>
            <a:r>
              <a:rPr lang="ru-RU" dirty="0" smtClean="0"/>
              <a:t> за спиною </a:t>
            </a:r>
            <a:r>
              <a:rPr lang="ru-RU" dirty="0" err="1" smtClean="0"/>
              <a:t>працюючого</a:t>
            </a:r>
            <a:r>
              <a:rPr lang="ru-RU" dirty="0" smtClean="0"/>
              <a:t> та не </a:t>
            </a:r>
            <a:r>
              <a:rPr lang="ru-RU" dirty="0" err="1" smtClean="0"/>
              <a:t>працюйте</a:t>
            </a:r>
            <a:r>
              <a:rPr lang="ru-RU" dirty="0" smtClean="0"/>
              <a:t>,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хтось</a:t>
            </a:r>
            <a:r>
              <a:rPr lang="ru-RU" dirty="0" smtClean="0"/>
              <a:t> </a:t>
            </a:r>
            <a:r>
              <a:rPr lang="ru-RU" dirty="0" err="1" smtClean="0"/>
              <a:t>стоїть</a:t>
            </a:r>
            <a:r>
              <a:rPr lang="ru-RU" dirty="0" smtClean="0"/>
              <a:t> за вами.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\AniBizSli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5240"/>
            <a:ext cx="9144000" cy="688848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Розмічання</a:t>
            </a:r>
            <a:r>
              <a:rPr lang="ru-RU" dirty="0" smtClean="0">
                <a:solidFill>
                  <a:schemeClr val="bg1"/>
                </a:solidFill>
              </a:rPr>
              <a:t> дроту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Для </a:t>
            </a:r>
            <a:r>
              <a:rPr lang="ru-RU" sz="2400" dirty="0" err="1" smtClean="0"/>
              <a:t>розмічання</a:t>
            </a:r>
            <a:r>
              <a:rPr lang="ru-RU" sz="2400" dirty="0" smtClean="0"/>
              <a:t> дроту до 2мм </a:t>
            </a:r>
            <a:r>
              <a:rPr lang="ru-RU" sz="2400" dirty="0" err="1" smtClean="0"/>
              <a:t>краще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використовувати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маркери</a:t>
            </a:r>
            <a:r>
              <a:rPr lang="ru-RU" sz="2400" dirty="0" smtClean="0"/>
              <a:t> </a:t>
            </a:r>
            <a:r>
              <a:rPr lang="ru-RU" sz="2400" dirty="0" err="1" smtClean="0"/>
              <a:t>чорного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білого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кольору</a:t>
            </a:r>
            <a:r>
              <a:rPr lang="ru-RU" sz="2400" dirty="0" smtClean="0"/>
              <a:t> (</a:t>
            </a:r>
            <a:r>
              <a:rPr lang="ru-RU" sz="2400" dirty="0" err="1" smtClean="0"/>
              <a:t>білий</a:t>
            </a:r>
            <a:r>
              <a:rPr lang="ru-RU" sz="2400" dirty="0" smtClean="0"/>
              <a:t> – для </a:t>
            </a:r>
            <a:r>
              <a:rPr lang="ru-RU" sz="2400" dirty="0" err="1" smtClean="0"/>
              <a:t>чорного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незачищеного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сталевого</a:t>
            </a:r>
            <a:r>
              <a:rPr lang="ru-RU" sz="2400" dirty="0" smtClean="0"/>
              <a:t> дроту, </a:t>
            </a:r>
            <a:r>
              <a:rPr lang="ru-RU" sz="2400" dirty="0" err="1" smtClean="0"/>
              <a:t>чорний</a:t>
            </a:r>
            <a:r>
              <a:rPr lang="ru-RU" sz="2400" dirty="0" smtClean="0"/>
              <a:t> – для дроту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кольорових</a:t>
            </a:r>
            <a:r>
              <a:rPr lang="ru-RU" sz="2400" dirty="0" smtClean="0"/>
              <a:t> </a:t>
            </a:r>
            <a:r>
              <a:rPr lang="ru-RU" sz="2400" dirty="0" err="1" smtClean="0"/>
              <a:t>металів</a:t>
            </a:r>
            <a:r>
              <a:rPr lang="ru-RU" sz="2400" dirty="0" smtClean="0"/>
              <a:t> та </a:t>
            </a:r>
            <a:r>
              <a:rPr lang="ru-RU" sz="2400" dirty="0" err="1" smtClean="0"/>
              <a:t>сталевого</a:t>
            </a:r>
            <a:r>
              <a:rPr lang="ru-RU" sz="2400" dirty="0" smtClean="0"/>
              <a:t> дроту, </a:t>
            </a:r>
            <a:r>
              <a:rPr lang="ru-RU" sz="2400" dirty="0" err="1" smtClean="0"/>
              <a:t>який</a:t>
            </a:r>
            <a:r>
              <a:rPr lang="ru-RU" sz="2400" dirty="0" smtClean="0"/>
              <a:t> </a:t>
            </a:r>
            <a:r>
              <a:rPr lang="ru-RU" sz="2400" dirty="0" err="1" smtClean="0"/>
              <a:t>було</a:t>
            </a:r>
            <a:r>
              <a:rPr lang="ru-RU" sz="2400" dirty="0" smtClean="0"/>
              <a:t> </a:t>
            </a:r>
            <a:r>
              <a:rPr lang="ru-RU" sz="2400" dirty="0" err="1" smtClean="0"/>
              <a:t>попередньо</a:t>
            </a:r>
            <a:r>
              <a:rPr lang="ru-RU" sz="2400" dirty="0" smtClean="0"/>
              <a:t> зачищено).</a:t>
            </a:r>
            <a:endParaRPr lang="ru-RU" sz="2400" dirty="0"/>
          </a:p>
        </p:txBody>
      </p:sp>
      <p:pic>
        <p:nvPicPr>
          <p:cNvPr id="6147" name="Picture 3" descr="C:\Users\valen\Desktop\images.jf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3214686"/>
            <a:ext cx="2786082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9144000" cy="688848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Розмічання дроту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 err="1" smtClean="0"/>
              <a:t>Під</a:t>
            </a:r>
            <a:r>
              <a:rPr lang="ru-RU" sz="2000" dirty="0" smtClean="0"/>
              <a:t> час </a:t>
            </a:r>
            <a:r>
              <a:rPr lang="ru-RU" sz="2000" dirty="0" err="1" smtClean="0"/>
              <a:t>розмічання</a:t>
            </a:r>
            <a:r>
              <a:rPr lang="ru-RU" sz="2000" dirty="0" smtClean="0"/>
              <a:t> заготовок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подальшим</a:t>
            </a:r>
            <a:r>
              <a:rPr lang="ru-RU" sz="2000" dirty="0" smtClean="0"/>
              <a:t> </a:t>
            </a:r>
            <a:r>
              <a:rPr lang="ru-RU" sz="2000" dirty="0" err="1" smtClean="0"/>
              <a:t>їх</a:t>
            </a:r>
            <a:r>
              <a:rPr lang="ru-RU" sz="2000" dirty="0" smtClean="0"/>
              <a:t> </a:t>
            </a:r>
            <a:r>
              <a:rPr lang="ru-RU" sz="2000" dirty="0" err="1" smtClean="0"/>
              <a:t>відрізанням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нанесення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міток</a:t>
            </a:r>
            <a:r>
              <a:rPr lang="ru-RU" sz="2000" dirty="0" smtClean="0"/>
              <a:t> на </a:t>
            </a:r>
            <a:r>
              <a:rPr lang="ru-RU" sz="2000" dirty="0" err="1" smtClean="0"/>
              <a:t>дріт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використати</a:t>
            </a:r>
            <a:r>
              <a:rPr lang="ru-RU" sz="2000" dirty="0" smtClean="0"/>
              <a:t> ребро </a:t>
            </a:r>
            <a:r>
              <a:rPr lang="ru-RU" sz="2000" dirty="0" err="1" smtClean="0"/>
              <a:t>тригранного</a:t>
            </a:r>
            <a:r>
              <a:rPr lang="ru-RU" sz="2000" dirty="0" smtClean="0"/>
              <a:t> напилка. При </a:t>
            </a:r>
            <a:r>
              <a:rPr lang="ru-RU" sz="2000" dirty="0" err="1" smtClean="0"/>
              <a:t>цьому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дріт</a:t>
            </a:r>
            <a:r>
              <a:rPr lang="ru-RU" sz="2000" dirty="0" smtClean="0"/>
              <a:t> </a:t>
            </a:r>
            <a:r>
              <a:rPr lang="ru-RU" sz="2000" dirty="0" err="1" smtClean="0"/>
              <a:t>затискають</a:t>
            </a:r>
            <a:r>
              <a:rPr lang="ru-RU" sz="2000" dirty="0" smtClean="0"/>
              <a:t> в </a:t>
            </a:r>
            <a:r>
              <a:rPr lang="ru-RU" sz="2000" dirty="0" err="1" smtClean="0"/>
              <a:t>лещатах</a:t>
            </a:r>
            <a:r>
              <a:rPr lang="ru-RU" sz="2000" dirty="0" smtClean="0"/>
              <a:t>, до </a:t>
            </a:r>
            <a:r>
              <a:rPr lang="ru-RU" sz="2000" dirty="0" err="1" smtClean="0"/>
              <a:t>нього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прикладають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слюсарну</a:t>
            </a:r>
            <a:r>
              <a:rPr lang="ru-RU" sz="2000" dirty="0" smtClean="0"/>
              <a:t> </a:t>
            </a:r>
            <a:r>
              <a:rPr lang="ru-RU" sz="2000" dirty="0" err="1" smtClean="0"/>
              <a:t>лінійку</a:t>
            </a:r>
            <a:r>
              <a:rPr lang="ru-RU" sz="2000" dirty="0" smtClean="0"/>
              <a:t> таким чином,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цифра, яка </a:t>
            </a:r>
            <a:r>
              <a:rPr lang="ru-RU" sz="2000" dirty="0" err="1" smtClean="0"/>
              <a:t>відповідає</a:t>
            </a:r>
            <a:r>
              <a:rPr lang="ru-RU" sz="2000" dirty="0" smtClean="0"/>
              <a:t> </a:t>
            </a:r>
            <a:r>
              <a:rPr lang="ru-RU" sz="2000" dirty="0" err="1" smtClean="0"/>
              <a:t>розміру</a:t>
            </a:r>
            <a:r>
              <a:rPr lang="ru-RU" sz="2000" dirty="0" smtClean="0"/>
              <a:t> заготовки, </a:t>
            </a:r>
            <a:r>
              <a:rPr lang="ru-RU" sz="2000" dirty="0" err="1" smtClean="0"/>
              <a:t>розмістилася</a:t>
            </a:r>
            <a:r>
              <a:rPr lang="ru-RU" sz="2000" dirty="0" smtClean="0"/>
              <a:t> </a:t>
            </a:r>
            <a:r>
              <a:rPr lang="ru-RU" sz="2000" dirty="0" err="1" smtClean="0"/>
              <a:t>біля</a:t>
            </a:r>
            <a:r>
              <a:rPr lang="ru-RU" sz="2000" dirty="0" smtClean="0"/>
              <a:t> </a:t>
            </a:r>
            <a:r>
              <a:rPr lang="ru-RU" sz="2000" dirty="0" err="1" smtClean="0"/>
              <a:t>кінця</a:t>
            </a:r>
            <a:r>
              <a:rPr lang="ru-RU" sz="2000" dirty="0" smtClean="0"/>
              <a:t> дроту, а початок </a:t>
            </a:r>
            <a:r>
              <a:rPr lang="ru-RU" sz="2000" dirty="0" err="1" smtClean="0"/>
              <a:t>лінійки</a:t>
            </a:r>
            <a:r>
              <a:rPr lang="ru-RU" sz="2000" dirty="0" smtClean="0"/>
              <a:t> (</a:t>
            </a:r>
            <a:r>
              <a:rPr lang="ru-RU" sz="2000" dirty="0" err="1" smtClean="0"/>
              <a:t>нульова</a:t>
            </a:r>
            <a:r>
              <a:rPr lang="ru-RU" sz="2000" dirty="0" smtClean="0"/>
              <a:t> </a:t>
            </a:r>
            <a:r>
              <a:rPr lang="ru-RU" sz="2000" dirty="0" err="1" smtClean="0"/>
              <a:t>позначка</a:t>
            </a:r>
            <a:r>
              <a:rPr lang="ru-RU" sz="2000" dirty="0" smtClean="0"/>
              <a:t>) </a:t>
            </a:r>
            <a:r>
              <a:rPr lang="ru-RU" sz="2000" dirty="0" err="1" smtClean="0"/>
              <a:t>вкаже</a:t>
            </a:r>
            <a:r>
              <a:rPr lang="ru-RU" sz="2000" dirty="0" smtClean="0"/>
              <a:t> </a:t>
            </a:r>
            <a:r>
              <a:rPr lang="ru-RU" sz="2000" dirty="0" err="1" smtClean="0"/>
              <a:t>місце</a:t>
            </a:r>
            <a:r>
              <a:rPr lang="ru-RU" sz="2000" dirty="0" smtClean="0"/>
              <a:t>, де треба </a:t>
            </a:r>
            <a:r>
              <a:rPr lang="ru-RU" sz="2000" dirty="0" err="1" smtClean="0"/>
              <a:t>прикласти</a:t>
            </a:r>
            <a:r>
              <a:rPr lang="ru-RU" sz="2000" dirty="0" smtClean="0"/>
              <a:t> ребро напилка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зробити</a:t>
            </a:r>
            <a:r>
              <a:rPr lang="ru-RU" sz="2000" dirty="0" smtClean="0"/>
              <a:t> ним </a:t>
            </a:r>
            <a:r>
              <a:rPr lang="ru-RU" sz="2000" dirty="0" err="1" smtClean="0"/>
              <a:t>кілька</a:t>
            </a:r>
            <a:r>
              <a:rPr lang="ru-RU" sz="2000" dirty="0" smtClean="0"/>
              <a:t> </a:t>
            </a:r>
            <a:r>
              <a:rPr lang="ru-RU" sz="2000" dirty="0" err="1" smtClean="0"/>
              <a:t>зворотнопоступальних</a:t>
            </a:r>
            <a:r>
              <a:rPr lang="ru-RU" sz="2000" dirty="0" smtClean="0"/>
              <a:t> </a:t>
            </a:r>
            <a:r>
              <a:rPr lang="ru-RU" sz="2000" dirty="0" err="1" smtClean="0"/>
              <a:t>рухів</a:t>
            </a:r>
            <a:r>
              <a:rPr lang="ru-RU" sz="2000" dirty="0" smtClean="0"/>
              <a:t>. У </a:t>
            </a:r>
            <a:r>
              <a:rPr lang="ru-RU" sz="2000" dirty="0" err="1" smtClean="0"/>
              <a:t>результаті</a:t>
            </a:r>
            <a:r>
              <a:rPr lang="ru-RU" sz="2000" dirty="0" smtClean="0"/>
              <a:t> </a:t>
            </a:r>
            <a:r>
              <a:rPr lang="ru-RU" sz="2000" dirty="0" err="1" smtClean="0"/>
              <a:t>цих</a:t>
            </a:r>
            <a:r>
              <a:rPr lang="ru-RU" sz="2000" dirty="0" smtClean="0"/>
              <a:t> </a:t>
            </a:r>
            <a:r>
              <a:rPr lang="ru-RU" sz="2000" dirty="0" err="1" smtClean="0"/>
              <a:t>дій</a:t>
            </a:r>
            <a:r>
              <a:rPr lang="ru-RU" sz="2000" dirty="0" smtClean="0"/>
              <a:t> на </a:t>
            </a:r>
            <a:r>
              <a:rPr lang="ru-RU" sz="2000" dirty="0" err="1" smtClean="0"/>
              <a:t>дроті</a:t>
            </a:r>
            <a:r>
              <a:rPr lang="ru-RU" sz="2000" dirty="0" smtClean="0"/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 err="1" smtClean="0"/>
              <a:t>з’явитися</a:t>
            </a:r>
            <a:r>
              <a:rPr lang="ru-RU" sz="2000" dirty="0" smtClean="0"/>
              <a:t> </a:t>
            </a:r>
            <a:r>
              <a:rPr lang="ru-RU" sz="2000" dirty="0" err="1" smtClean="0"/>
              <a:t>заглиблення</a:t>
            </a:r>
            <a:r>
              <a:rPr lang="ru-RU" sz="2000" dirty="0" smtClean="0"/>
              <a:t>, яке </a:t>
            </a:r>
            <a:r>
              <a:rPr lang="ru-RU" sz="2000" dirty="0" err="1" smtClean="0"/>
              <a:t>вказуватиме</a:t>
            </a:r>
            <a:r>
              <a:rPr lang="ru-RU" sz="2000" dirty="0" smtClean="0"/>
              <a:t> на </a:t>
            </a:r>
            <a:r>
              <a:rPr lang="ru-RU" sz="2000" dirty="0" err="1" smtClean="0"/>
              <a:t>місце</a:t>
            </a:r>
            <a:r>
              <a:rPr lang="ru-RU" sz="2000" dirty="0" smtClean="0"/>
              <a:t> </a:t>
            </a:r>
            <a:r>
              <a:rPr lang="ru-RU" sz="2000" dirty="0" err="1" smtClean="0"/>
              <a:t>подальшого</a:t>
            </a:r>
            <a:r>
              <a:rPr lang="ru-RU" sz="2000" dirty="0" smtClean="0"/>
              <a:t> </a:t>
            </a:r>
            <a:r>
              <a:rPr lang="ru-RU" sz="2000" dirty="0" err="1" smtClean="0"/>
              <a:t>розрізання</a:t>
            </a:r>
            <a:r>
              <a:rPr lang="ru-RU" sz="2000" dirty="0" smtClean="0"/>
              <a:t> заготовки.</a:t>
            </a:r>
          </a:p>
          <a:p>
            <a:r>
              <a:rPr lang="ru-RU" sz="2000" dirty="0" err="1" smtClean="0"/>
              <a:t>Проте</a:t>
            </a:r>
            <a:r>
              <a:rPr lang="ru-RU" sz="2000" dirty="0" smtClean="0"/>
              <a:t> </a:t>
            </a:r>
            <a:r>
              <a:rPr lang="ru-RU" sz="2000" dirty="0" err="1" smtClean="0"/>
              <a:t>такий</a:t>
            </a:r>
            <a:r>
              <a:rPr lang="ru-RU" sz="2000" dirty="0" smtClean="0"/>
              <a:t> </a:t>
            </a:r>
            <a:r>
              <a:rPr lang="ru-RU" sz="2000" dirty="0" err="1" smtClean="0"/>
              <a:t>спосіб</a:t>
            </a:r>
            <a:r>
              <a:rPr lang="ru-RU" sz="2000" dirty="0" smtClean="0"/>
              <a:t> </a:t>
            </a:r>
            <a:r>
              <a:rPr lang="ru-RU" sz="2000" dirty="0" err="1" smtClean="0"/>
              <a:t>нанесення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міток</a:t>
            </a:r>
            <a:r>
              <a:rPr lang="ru-RU" sz="2000" dirty="0" smtClean="0"/>
              <a:t> не </a:t>
            </a:r>
            <a:r>
              <a:rPr lang="ru-RU" sz="2000" dirty="0" err="1" smtClean="0"/>
              <a:t>підходить</a:t>
            </a:r>
            <a:r>
              <a:rPr lang="ru-RU" sz="2000" dirty="0" smtClean="0"/>
              <a:t>, коли </a:t>
            </a:r>
            <a:r>
              <a:rPr lang="ru-RU" sz="2000" dirty="0" err="1" smtClean="0"/>
              <a:t>мова</a:t>
            </a:r>
            <a:r>
              <a:rPr lang="ru-RU" sz="2000" dirty="0" smtClean="0"/>
              <a:t> </a:t>
            </a:r>
            <a:r>
              <a:rPr lang="ru-RU" sz="2000" dirty="0" err="1" smtClean="0"/>
              <a:t>йде</a:t>
            </a:r>
            <a:r>
              <a:rPr lang="ru-RU" sz="2000" dirty="0" smtClean="0"/>
              <a:t> про </a:t>
            </a:r>
            <a:r>
              <a:rPr lang="ru-RU" sz="2000" dirty="0" err="1" smtClean="0"/>
              <a:t>розмічання</a:t>
            </a:r>
            <a:r>
              <a:rPr lang="ru-RU" sz="2000" dirty="0" smtClean="0"/>
              <a:t> на </a:t>
            </a:r>
            <a:r>
              <a:rPr lang="ru-RU" sz="2000" dirty="0" err="1" smtClean="0"/>
              <a:t>заготовці</a:t>
            </a:r>
            <a:r>
              <a:rPr lang="ru-RU" sz="2000" dirty="0" smtClean="0"/>
              <a:t> </a:t>
            </a:r>
            <a:r>
              <a:rPr lang="ru-RU" sz="2000" dirty="0" err="1" smtClean="0"/>
              <a:t>місць</a:t>
            </a:r>
            <a:r>
              <a:rPr lang="ru-RU" sz="2000" dirty="0" smtClean="0"/>
              <a:t>, де </a:t>
            </a:r>
            <a:r>
              <a:rPr lang="ru-RU" sz="2000" dirty="0" err="1" smtClean="0"/>
              <a:t>надалі</a:t>
            </a:r>
            <a:r>
              <a:rPr lang="ru-RU" sz="2000" dirty="0" smtClean="0"/>
              <a:t> буде </a:t>
            </a:r>
            <a:r>
              <a:rPr lang="ru-RU" sz="2000" dirty="0" err="1" smtClean="0"/>
              <a:t>проводитися</a:t>
            </a:r>
            <a:r>
              <a:rPr lang="ru-RU" sz="2000" dirty="0" smtClean="0"/>
              <a:t> </a:t>
            </a:r>
            <a:r>
              <a:rPr lang="ru-RU" sz="2000" dirty="0" err="1" smtClean="0"/>
              <a:t>згинання</a:t>
            </a:r>
            <a:r>
              <a:rPr lang="ru-RU" sz="2000" dirty="0" smtClean="0"/>
              <a:t> заготовки. </a:t>
            </a:r>
            <a:r>
              <a:rPr lang="ru-RU" sz="2000" dirty="0" err="1" smtClean="0"/>
              <a:t>Річ</a:t>
            </a:r>
            <a:r>
              <a:rPr lang="ru-RU" sz="2000" dirty="0" smtClean="0"/>
              <a:t> у </a:t>
            </a:r>
            <a:r>
              <a:rPr lang="ru-RU" sz="2000" dirty="0" err="1" smtClean="0"/>
              <a:t>тім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в </a:t>
            </a:r>
            <a:r>
              <a:rPr lang="ru-RU" sz="2000" dirty="0" err="1" smtClean="0"/>
              <a:t>разі</a:t>
            </a:r>
            <a:r>
              <a:rPr lang="ru-RU" sz="2000" dirty="0" smtClean="0"/>
              <a:t> </a:t>
            </a:r>
            <a:r>
              <a:rPr lang="ru-RU" sz="2000" dirty="0" err="1" smtClean="0"/>
              <a:t>згинання</a:t>
            </a:r>
            <a:r>
              <a:rPr lang="ru-RU" sz="2000" dirty="0" smtClean="0"/>
              <a:t> дроту </a:t>
            </a:r>
            <a:r>
              <a:rPr lang="ru-RU" sz="2000" dirty="0" err="1" smtClean="0"/>
              <a:t>насічки</a:t>
            </a:r>
            <a:r>
              <a:rPr lang="ru-RU" sz="2000" dirty="0" smtClean="0"/>
              <a:t>, </a:t>
            </a:r>
            <a:r>
              <a:rPr lang="ru-RU" sz="2000" dirty="0" err="1" smtClean="0"/>
              <a:t>зроблені</a:t>
            </a:r>
            <a:r>
              <a:rPr lang="ru-RU" sz="2000" dirty="0" smtClean="0"/>
              <a:t> ребром напилка, </a:t>
            </a:r>
            <a:r>
              <a:rPr lang="ru-RU" sz="2000" dirty="0" err="1" smtClean="0"/>
              <a:t>можуть</a:t>
            </a:r>
            <a:r>
              <a:rPr lang="ru-RU" sz="2000" dirty="0" smtClean="0"/>
              <a:t> </a:t>
            </a:r>
            <a:r>
              <a:rPr lang="ru-RU" sz="2000" dirty="0" err="1" smtClean="0"/>
              <a:t>спричинити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руйнування</a:t>
            </a:r>
            <a:r>
              <a:rPr lang="ru-RU" sz="2000" dirty="0" smtClean="0"/>
              <a:t> (</a:t>
            </a:r>
            <a:r>
              <a:rPr lang="ru-RU" sz="2000" dirty="0" err="1" smtClean="0"/>
              <a:t>злам</a:t>
            </a:r>
            <a:r>
              <a:rPr lang="ru-RU" sz="2000" dirty="0" smtClean="0"/>
              <a:t>) дроту </a:t>
            </a:r>
            <a:r>
              <a:rPr lang="ru-RU" sz="2000" dirty="0" err="1" smtClean="0"/>
              <a:t>саме</a:t>
            </a:r>
            <a:r>
              <a:rPr lang="ru-RU" sz="2000" dirty="0" smtClean="0"/>
              <a:t> в </a:t>
            </a:r>
            <a:r>
              <a:rPr lang="ru-RU" sz="2000" dirty="0" err="1" smtClean="0"/>
              <a:t>цих</a:t>
            </a:r>
            <a:r>
              <a:rPr lang="ru-RU" sz="2000" dirty="0" smtClean="0"/>
              <a:t> </a:t>
            </a:r>
            <a:r>
              <a:rPr lang="ru-RU" sz="2000" dirty="0" err="1" smtClean="0"/>
              <a:t>місцях</a:t>
            </a:r>
            <a:r>
              <a:rPr lang="ru-RU" sz="2000" dirty="0" smtClean="0"/>
              <a:t>. </a:t>
            </a:r>
            <a:r>
              <a:rPr lang="ru-RU" sz="2000" dirty="0" err="1" smtClean="0"/>
              <a:t>Отже</a:t>
            </a:r>
            <a:r>
              <a:rPr lang="ru-RU" sz="2000" dirty="0" smtClean="0"/>
              <a:t>,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на </a:t>
            </a:r>
            <a:r>
              <a:rPr lang="ru-RU" sz="2000" dirty="0" err="1" smtClean="0"/>
              <a:t>заготовці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дроту треба </a:t>
            </a:r>
            <a:r>
              <a:rPr lang="ru-RU" sz="2000" dirty="0" err="1" smtClean="0"/>
              <a:t>відмітити</a:t>
            </a:r>
            <a:r>
              <a:rPr lang="ru-RU" sz="2000" dirty="0" smtClean="0"/>
              <a:t> </a:t>
            </a:r>
            <a:r>
              <a:rPr lang="ru-RU" sz="2000" dirty="0" err="1" smtClean="0"/>
              <a:t>місця</a:t>
            </a:r>
            <a:r>
              <a:rPr lang="ru-RU" sz="2000" dirty="0" smtClean="0"/>
              <a:t> </a:t>
            </a:r>
            <a:r>
              <a:rPr lang="ru-RU" sz="2000" dirty="0" err="1" smtClean="0"/>
              <a:t>згину</a:t>
            </a:r>
            <a:r>
              <a:rPr lang="ru-RU" sz="2000" dirty="0" smtClean="0"/>
              <a:t>, </a:t>
            </a:r>
            <a:r>
              <a:rPr lang="ru-RU" sz="2000" dirty="0" err="1" smtClean="0"/>
              <a:t>треба</a:t>
            </a:r>
            <a:r>
              <a:rPr lang="ru-RU" sz="2000" dirty="0" smtClean="0"/>
              <a:t> </a:t>
            </a:r>
            <a:r>
              <a:rPr lang="ru-RU" sz="2000" dirty="0" err="1" smtClean="0"/>
              <a:t>користуватися</a:t>
            </a:r>
            <a:r>
              <a:rPr lang="ru-RU" sz="2000" dirty="0" smtClean="0"/>
              <a:t> маркерами.</a:t>
            </a:r>
            <a:endParaRPr lang="ru-RU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9144000" cy="688848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Розмічання дроту напилком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valen\Desktop\image139_12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571612"/>
            <a:ext cx="60960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435</Words>
  <PresentationFormat>Экран (4:3)</PresentationFormat>
  <Paragraphs>34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Вирівнювання та підготовка дроту до розмічання й обробки. Розмічання заготовок із дроту </vt:lpstr>
      <vt:lpstr>Вирівнювання та підготовка  дроту  </vt:lpstr>
      <vt:lpstr>Вирівнювання та підготовка  дроту  </vt:lpstr>
      <vt:lpstr>Вирівнювання та підготовка  дроту  </vt:lpstr>
      <vt:lpstr>Вирівнювання та підготовка  дроту  </vt:lpstr>
      <vt:lpstr>Правила безпеки </vt:lpstr>
      <vt:lpstr>Розмічання дроту</vt:lpstr>
      <vt:lpstr>Розмічання дроту</vt:lpstr>
      <vt:lpstr>Розмічання дроту напилком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Вирівнювання та підготовка дроту до розмічання й обробки. Розмічання заготовок із дроту </dc:title>
  <dc:creator>Валентина Капуста</dc:creator>
  <cp:lastModifiedBy>Валентина Капуста</cp:lastModifiedBy>
  <cp:revision>21</cp:revision>
  <dcterms:created xsi:type="dcterms:W3CDTF">2021-10-27T17:51:28Z</dcterms:created>
  <dcterms:modified xsi:type="dcterms:W3CDTF">2021-10-29T13:45:29Z</dcterms:modified>
</cp:coreProperties>
</file>