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74" r:id="rId3"/>
    <p:sldId id="276" r:id="rId4"/>
    <p:sldId id="256" r:id="rId5"/>
    <p:sldId id="270" r:id="rId6"/>
    <p:sldId id="277" r:id="rId7"/>
    <p:sldId id="262" r:id="rId8"/>
    <p:sldId id="264" r:id="rId9"/>
    <p:sldId id="278" r:id="rId10"/>
    <p:sldId id="267" r:id="rId11"/>
    <p:sldId id="279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E63"/>
    <a:srgbClr val="FFD579"/>
    <a:srgbClr val="347CF0"/>
    <a:srgbClr val="FF6B36"/>
    <a:srgbClr val="FF5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latin typeface="Times New Roman"/>
                <a:ea typeface="Calibri"/>
                <a:cs typeface="Times New Roman"/>
              </a:rPr>
              <a:t> 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(фр. </a:t>
            </a:r>
            <a:r>
              <a:rPr lang="fr-FR" sz="3600" i="1" dirty="0">
                <a:latin typeface="Times New Roman"/>
                <a:ea typeface="Calibri"/>
                <a:cs typeface="Times New Roman"/>
              </a:rPr>
              <a:t>surrealisme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 — «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надреалізм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») —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напрям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у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мистецтві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ХХ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століття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котрому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властиві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звернення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до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підсвідомих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 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образів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звільнення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від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панування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раціонального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мислення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використання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оптичних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ілюзій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та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парадоксальне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>
                <a:latin typeface="Times New Roman"/>
                <a:ea typeface="Calibri"/>
                <a:cs typeface="Times New Roman"/>
              </a:rPr>
              <a:t>поєднання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форм. </a:t>
            </a: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55776" y="404664"/>
            <a:ext cx="4114800" cy="701040"/>
          </a:xfrm>
        </p:spPr>
        <p:txBody>
          <a:bodyPr>
            <a:normAutofit/>
          </a:bodyPr>
          <a:lstStyle/>
          <a:p>
            <a:r>
              <a:rPr lang="ru-RU" sz="4000" cap="none" spc="30" dirty="0" err="1">
                <a:solidFill>
                  <a:srgbClr val="7030A0"/>
                </a:solidFill>
                <a:latin typeface="Times New Roman"/>
                <a:ea typeface="Calibri"/>
                <a:cs typeface="Times New Roman"/>
              </a:rPr>
              <a:t>Сюрреалі́зм</a:t>
            </a:r>
            <a:endParaRPr lang="ru-RU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5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83768" y="260648"/>
            <a:ext cx="4114800" cy="701040"/>
          </a:xfrm>
        </p:spPr>
        <p:txBody>
          <a:bodyPr/>
          <a:lstStyle/>
          <a:p>
            <a:r>
              <a:rPr lang="uk-UA" dirty="0">
                <a:solidFill>
                  <a:srgbClr val="FF6B36"/>
                </a:solidFill>
              </a:rPr>
              <a:t>«Обличчя війни»</a:t>
            </a:r>
            <a:endParaRPr lang="ru-RU" dirty="0">
              <a:solidFill>
                <a:srgbClr val="FF6B36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4784"/>
            <a:ext cx="627651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4148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CD61ECCE-B5E6-624E-8942-520A205F95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9512" y="1916832"/>
            <a:ext cx="8712968" cy="4608512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ru-RU" sz="7400" dirty="0">
                <a:solidFill>
                  <a:srgbClr val="FF6B36"/>
                </a:solidFill>
              </a:rPr>
              <a:t>«</a:t>
            </a:r>
            <a:r>
              <a:rPr lang="ru-RU" sz="7400" dirty="0" err="1">
                <a:solidFill>
                  <a:srgbClr val="FF6B36"/>
                </a:solidFill>
              </a:rPr>
              <a:t>Обличчя</a:t>
            </a:r>
            <a:r>
              <a:rPr lang="ru-RU" sz="7400" dirty="0">
                <a:solidFill>
                  <a:srgbClr val="FF6B36"/>
                </a:solidFill>
              </a:rPr>
              <a:t> </a:t>
            </a:r>
            <a:r>
              <a:rPr lang="ru-RU" sz="7400" dirty="0" err="1">
                <a:solidFill>
                  <a:srgbClr val="FF6B36"/>
                </a:solidFill>
              </a:rPr>
              <a:t>війни</a:t>
            </a:r>
            <a:r>
              <a:rPr lang="ru-RU" sz="7400" dirty="0">
                <a:solidFill>
                  <a:srgbClr val="FF6B36"/>
                </a:solidFill>
              </a:rPr>
              <a:t>» </a:t>
            </a:r>
            <a:r>
              <a:rPr lang="ru-RU" sz="7400" dirty="0"/>
              <a:t>— </a:t>
            </a:r>
            <a:r>
              <a:rPr lang="ru-RU" sz="7400" dirty="0" err="1"/>
              <a:t>справжній</a:t>
            </a:r>
            <a:r>
              <a:rPr lang="ru-RU" sz="7400" dirty="0"/>
              <a:t> </a:t>
            </a:r>
            <a:r>
              <a:rPr lang="ru-RU" sz="7400" dirty="0" err="1"/>
              <a:t>жах</a:t>
            </a:r>
            <a:r>
              <a:rPr lang="ru-RU" sz="7400" dirty="0"/>
              <a:t> і </a:t>
            </a:r>
            <a:r>
              <a:rPr lang="ru-RU" sz="7400" dirty="0" err="1"/>
              <a:t>враження</a:t>
            </a:r>
            <a:r>
              <a:rPr lang="ru-RU" sz="7400" dirty="0"/>
              <a:t> </a:t>
            </a:r>
            <a:r>
              <a:rPr lang="ru-RU" sz="7400" dirty="0" err="1"/>
              <a:t>від</a:t>
            </a:r>
            <a:r>
              <a:rPr lang="ru-RU" sz="7400" dirty="0"/>
              <a:t> </a:t>
            </a:r>
            <a:r>
              <a:rPr lang="ru-RU" sz="7400" dirty="0" err="1"/>
              <a:t>кровожерливості</a:t>
            </a:r>
            <a:r>
              <a:rPr lang="ru-RU" sz="7400" dirty="0"/>
              <a:t> </a:t>
            </a:r>
            <a:r>
              <a:rPr lang="ru-RU" sz="7400" dirty="0" err="1"/>
              <a:t>бойових</a:t>
            </a:r>
            <a:r>
              <a:rPr lang="ru-RU" sz="7400" dirty="0"/>
              <a:t> </a:t>
            </a:r>
            <a:r>
              <a:rPr lang="ru-RU" sz="7400" dirty="0" err="1"/>
              <a:t>дій</a:t>
            </a:r>
            <a:r>
              <a:rPr lang="ru-RU" sz="7400" dirty="0"/>
              <a:t>. </a:t>
            </a:r>
            <a:r>
              <a:rPr lang="ru-RU" sz="7400" dirty="0" err="1"/>
              <a:t>Це</a:t>
            </a:r>
            <a:r>
              <a:rPr lang="ru-RU" sz="7400" dirty="0"/>
              <a:t> полотно </a:t>
            </a:r>
            <a:r>
              <a:rPr lang="ru-RU" sz="7400" dirty="0" err="1"/>
              <a:t>Далі</a:t>
            </a:r>
            <a:r>
              <a:rPr lang="ru-RU" sz="7400" dirty="0"/>
              <a:t> почав </a:t>
            </a:r>
            <a:r>
              <a:rPr lang="ru-RU" sz="7400" dirty="0" err="1"/>
              <a:t>писати</a:t>
            </a:r>
            <a:r>
              <a:rPr lang="ru-RU" sz="7400" dirty="0"/>
              <a:t> прямо на </a:t>
            </a:r>
            <a:r>
              <a:rPr lang="ru-RU" sz="7400" dirty="0" err="1"/>
              <a:t>пароплаві</a:t>
            </a:r>
            <a:r>
              <a:rPr lang="ru-RU" sz="7400" dirty="0"/>
              <a:t>. </a:t>
            </a:r>
            <a:r>
              <a:rPr lang="ru-RU" sz="7400" dirty="0" err="1"/>
              <a:t>Саме</a:t>
            </a:r>
            <a:r>
              <a:rPr lang="ru-RU" sz="7400" dirty="0"/>
              <a:t> </a:t>
            </a:r>
            <a:r>
              <a:rPr lang="ru-RU" sz="7400" dirty="0" err="1"/>
              <a:t>колосальні</a:t>
            </a:r>
            <a:r>
              <a:rPr lang="ru-RU" sz="7400" dirty="0"/>
              <a:t> </a:t>
            </a:r>
            <a:r>
              <a:rPr lang="ru-RU" sz="7400" dirty="0" err="1"/>
              <a:t>події</a:t>
            </a:r>
            <a:r>
              <a:rPr lang="ru-RU" sz="7400" dirty="0"/>
              <a:t> </a:t>
            </a:r>
            <a:r>
              <a:rPr lang="ru-RU" sz="7400" dirty="0" err="1"/>
              <a:t>наштовхнули</a:t>
            </a:r>
            <a:r>
              <a:rPr lang="ru-RU" sz="7400" dirty="0"/>
              <a:t> </a:t>
            </a:r>
            <a:r>
              <a:rPr lang="ru-RU" sz="7400" dirty="0" err="1"/>
              <a:t>майстра</a:t>
            </a:r>
            <a:r>
              <a:rPr lang="ru-RU" sz="7400" dirty="0"/>
              <a:t> на </a:t>
            </a:r>
            <a:r>
              <a:rPr lang="ru-RU" sz="7400" dirty="0" err="1"/>
              <a:t>цю</a:t>
            </a:r>
            <a:r>
              <a:rPr lang="ru-RU" sz="7400" dirty="0"/>
              <a:t> роботу. </a:t>
            </a:r>
            <a:r>
              <a:rPr lang="ru-RU" sz="7400" dirty="0" err="1"/>
              <a:t>Йому</a:t>
            </a:r>
            <a:r>
              <a:rPr lang="ru-RU" sz="7400" dirty="0"/>
              <a:t> не </a:t>
            </a:r>
            <a:r>
              <a:rPr lang="ru-RU" sz="7400" dirty="0" err="1"/>
              <a:t>терпілося</a:t>
            </a:r>
            <a:r>
              <a:rPr lang="ru-RU" sz="7400" dirty="0"/>
              <a:t> </a:t>
            </a:r>
            <a:r>
              <a:rPr lang="ru-RU" sz="7400" dirty="0" err="1"/>
              <a:t>виплеснути</a:t>
            </a:r>
            <a:r>
              <a:rPr lang="ru-RU" sz="7400" dirty="0"/>
              <a:t> </a:t>
            </a:r>
            <a:r>
              <a:rPr lang="ru-RU" sz="7400" dirty="0" err="1"/>
              <a:t>свої</a:t>
            </a:r>
            <a:r>
              <a:rPr lang="ru-RU" sz="7400" dirty="0"/>
              <a:t> </a:t>
            </a:r>
            <a:r>
              <a:rPr lang="ru-RU" sz="7400" dirty="0" err="1"/>
              <a:t>емоції</a:t>
            </a:r>
            <a:r>
              <a:rPr lang="ru-RU" sz="7400" dirty="0"/>
              <a:t> на полотно. </a:t>
            </a:r>
            <a:r>
              <a:rPr lang="ru-RU" sz="7400" dirty="0" err="1"/>
              <a:t>Це</a:t>
            </a:r>
            <a:r>
              <a:rPr lang="ru-RU" sz="7400" dirty="0"/>
              <a:t> — одна з </a:t>
            </a:r>
            <a:r>
              <a:rPr lang="ru-RU" sz="7400" dirty="0" err="1"/>
              <a:t>небагатьох</a:t>
            </a:r>
            <a:r>
              <a:rPr lang="ru-RU" sz="7400" dirty="0"/>
              <a:t> </a:t>
            </a:r>
            <a:r>
              <a:rPr lang="ru-RU" sz="7400" dirty="0" err="1"/>
              <a:t>робіт</a:t>
            </a:r>
            <a:r>
              <a:rPr lang="ru-RU" sz="7400" dirty="0"/>
              <a:t> художника, яка </a:t>
            </a:r>
            <a:r>
              <a:rPr lang="ru-RU" sz="7400" dirty="0" err="1"/>
              <a:t>чітко</a:t>
            </a:r>
            <a:r>
              <a:rPr lang="ru-RU" sz="7400" dirty="0"/>
              <a:t> говорить про </a:t>
            </a:r>
            <a:r>
              <a:rPr lang="ru-RU" sz="7400" dirty="0" err="1"/>
              <a:t>його</a:t>
            </a:r>
            <a:r>
              <a:rPr lang="ru-RU" sz="7400" dirty="0"/>
              <a:t> думки і </a:t>
            </a:r>
            <a:r>
              <a:rPr lang="ru-RU" sz="7400" dirty="0" err="1"/>
              <a:t>душевний</a:t>
            </a:r>
            <a:r>
              <a:rPr lang="ru-RU" sz="7400" dirty="0"/>
              <a:t> стан. </a:t>
            </a:r>
            <a:r>
              <a:rPr lang="ru-RU" sz="7400" dirty="0" err="1"/>
              <a:t>Сенс</a:t>
            </a:r>
            <a:r>
              <a:rPr lang="ru-RU" sz="7400" dirty="0"/>
              <a:t> </a:t>
            </a:r>
            <a:r>
              <a:rPr lang="ru-RU" sz="7400" dirty="0" err="1"/>
              <a:t>цієї</a:t>
            </a:r>
            <a:r>
              <a:rPr lang="ru-RU" sz="7400" dirty="0"/>
              <a:t> </a:t>
            </a:r>
            <a:r>
              <a:rPr lang="ru-RU" sz="7400" dirty="0" err="1"/>
              <a:t>картини</a:t>
            </a:r>
            <a:r>
              <a:rPr lang="ru-RU" sz="7400" dirty="0"/>
              <a:t> </a:t>
            </a:r>
            <a:r>
              <a:rPr lang="ru-RU" sz="7400" dirty="0" err="1"/>
              <a:t>доступний</a:t>
            </a:r>
            <a:r>
              <a:rPr lang="ru-RU" sz="7400" dirty="0"/>
              <a:t> кожному, </a:t>
            </a:r>
            <a:r>
              <a:rPr lang="ru-RU" sz="7400" dirty="0" err="1"/>
              <a:t>бо</a:t>
            </a:r>
            <a:r>
              <a:rPr lang="ru-RU" sz="7400" dirty="0"/>
              <a:t> вона </a:t>
            </a:r>
            <a:r>
              <a:rPr lang="ru-RU" sz="7400" dirty="0" err="1"/>
              <a:t>зображує</a:t>
            </a:r>
            <a:r>
              <a:rPr lang="ru-RU" sz="7400" dirty="0"/>
              <a:t> </a:t>
            </a:r>
            <a:r>
              <a:rPr lang="ru-RU" sz="7400" dirty="0" err="1"/>
              <a:t>мертву</a:t>
            </a:r>
            <a:r>
              <a:rPr lang="ru-RU" sz="7400" dirty="0"/>
              <a:t> голову, </a:t>
            </a:r>
            <a:r>
              <a:rPr lang="ru-RU" sz="7400" dirty="0" err="1"/>
              <a:t>очниці</a:t>
            </a:r>
            <a:r>
              <a:rPr lang="ru-RU" sz="7400" dirty="0"/>
              <a:t> і рот </a:t>
            </a:r>
            <a:r>
              <a:rPr lang="ru-RU" sz="7400" dirty="0" err="1"/>
              <a:t>якої</a:t>
            </a:r>
            <a:r>
              <a:rPr lang="ru-RU" sz="7400" dirty="0"/>
              <a:t> </a:t>
            </a:r>
            <a:r>
              <a:rPr lang="ru-RU" sz="7400" dirty="0" err="1"/>
              <a:t>наповнені</a:t>
            </a:r>
            <a:r>
              <a:rPr lang="ru-RU" sz="7400" dirty="0"/>
              <a:t> черепами. </a:t>
            </a:r>
            <a:r>
              <a:rPr lang="ru-RU" sz="7400" dirty="0" err="1"/>
              <a:t>Це</a:t>
            </a:r>
            <a:r>
              <a:rPr lang="ru-RU" sz="7400" dirty="0"/>
              <a:t> Молох, </a:t>
            </a:r>
            <a:r>
              <a:rPr lang="ru-RU" sz="7400" dirty="0" err="1"/>
              <a:t>що</a:t>
            </a:r>
            <a:r>
              <a:rPr lang="ru-RU" sz="7400" dirty="0"/>
              <a:t> нещадно і </a:t>
            </a:r>
            <a:r>
              <a:rPr lang="ru-RU" sz="7400" dirty="0" err="1"/>
              <a:t>безглуздо</a:t>
            </a:r>
            <a:r>
              <a:rPr lang="ru-RU" sz="7400" dirty="0"/>
              <a:t> </a:t>
            </a:r>
            <a:r>
              <a:rPr lang="ru-RU" sz="7400" dirty="0" err="1"/>
              <a:t>пожирає</a:t>
            </a:r>
            <a:r>
              <a:rPr lang="ru-RU" sz="7400" dirty="0"/>
              <a:t> людей. Атмосфера </a:t>
            </a:r>
            <a:r>
              <a:rPr lang="ru-RU" sz="7400" dirty="0" err="1"/>
              <a:t>картини</a:t>
            </a:r>
            <a:r>
              <a:rPr lang="ru-RU" sz="7400" dirty="0"/>
              <a:t> — </a:t>
            </a:r>
            <a:r>
              <a:rPr lang="ru-RU" sz="7400" dirty="0" err="1"/>
              <a:t>кривавий</a:t>
            </a:r>
            <a:r>
              <a:rPr lang="ru-RU" sz="7400" dirty="0"/>
              <a:t> </a:t>
            </a:r>
            <a:r>
              <a:rPr lang="ru-RU" sz="7400" dirty="0" err="1"/>
              <a:t>жах</a:t>
            </a:r>
            <a:r>
              <a:rPr lang="ru-RU" sz="7400" dirty="0"/>
              <a:t> і смерть вводить в </a:t>
            </a:r>
            <a:r>
              <a:rPr lang="ru-RU" sz="7400" dirty="0" err="1"/>
              <a:t>депресію</a:t>
            </a:r>
            <a:r>
              <a:rPr lang="ru-RU" sz="7400" dirty="0"/>
              <a:t>. </a:t>
            </a:r>
            <a:r>
              <a:rPr lang="ru-RU" sz="7400" dirty="0" err="1"/>
              <a:t>Ця</a:t>
            </a:r>
            <a:r>
              <a:rPr lang="ru-RU" sz="7400" dirty="0"/>
              <a:t> картина — </a:t>
            </a:r>
            <a:r>
              <a:rPr lang="ru-RU" sz="7400" dirty="0" err="1"/>
              <a:t>справжній</a:t>
            </a:r>
            <a:r>
              <a:rPr lang="ru-RU" sz="7400" dirty="0"/>
              <a:t> крик, </a:t>
            </a:r>
            <a:r>
              <a:rPr lang="ru-RU" sz="7400" dirty="0" err="1"/>
              <a:t>застереження</a:t>
            </a:r>
            <a:r>
              <a:rPr lang="ru-RU" sz="7400" dirty="0"/>
              <a:t> </a:t>
            </a:r>
            <a:r>
              <a:rPr lang="ru-RU" sz="7400" dirty="0" err="1"/>
              <a:t>людства</a:t>
            </a:r>
            <a:r>
              <a:rPr lang="ru-RU" sz="7400" dirty="0"/>
              <a:t>, </a:t>
            </a:r>
            <a:r>
              <a:rPr lang="ru-RU" sz="7400" dirty="0" err="1"/>
              <a:t>передчуття</a:t>
            </a:r>
            <a:r>
              <a:rPr lang="ru-RU" sz="7400" dirty="0"/>
              <a:t> </a:t>
            </a:r>
            <a:r>
              <a:rPr lang="ru-RU" sz="7400" dirty="0" err="1"/>
              <a:t>катастрофи</a:t>
            </a:r>
            <a:r>
              <a:rPr lang="ru-RU" sz="7400" dirty="0"/>
              <a:t>, </a:t>
            </a:r>
            <a:r>
              <a:rPr lang="ru-RU" sz="7400" dirty="0" err="1"/>
              <a:t>що</a:t>
            </a:r>
            <a:r>
              <a:rPr lang="ru-RU" sz="7400" dirty="0"/>
              <a:t> </a:t>
            </a:r>
            <a:r>
              <a:rPr lang="ru-RU" sz="7400" dirty="0" err="1"/>
              <a:t>насувається</a:t>
            </a:r>
            <a:r>
              <a:rPr lang="ru-RU" sz="7400" dirty="0"/>
              <a:t> для </a:t>
            </a:r>
            <a:r>
              <a:rPr lang="ru-RU" sz="7400" dirty="0" err="1"/>
              <a:t>всього</a:t>
            </a:r>
            <a:r>
              <a:rPr lang="ru-RU" sz="7400" dirty="0"/>
              <a:t> </a:t>
            </a:r>
            <a:r>
              <a:rPr lang="ru-RU" sz="7400" dirty="0" err="1"/>
              <a:t>світу</a:t>
            </a:r>
            <a:r>
              <a:rPr lang="ru-RU" sz="7400" dirty="0"/>
              <a:t>. </a:t>
            </a:r>
            <a:endParaRPr lang="ru-UA" sz="7400" dirty="0"/>
          </a:p>
          <a:p>
            <a:endParaRPr lang="ru-UA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7AE1B09-DF99-0349-A68D-550993D1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Про «Обличчя війни»</a:t>
            </a:r>
          </a:p>
        </p:txBody>
      </p:sp>
    </p:spTree>
    <p:extLst>
      <p:ext uri="{BB962C8B-B14F-4D97-AF65-F5344CB8AC3E}">
        <p14:creationId xmlns:p14="http://schemas.microsoft.com/office/powerpoint/2010/main" val="427240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логотип-чупа-чупс-сальвадор-дали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5517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2BB3E1-4E76-BF4E-BCE5-4241C7BC8076}"/>
              </a:ext>
            </a:extLst>
          </p:cNvPr>
          <p:cNvSpPr txBox="1"/>
          <p:nvPr/>
        </p:nvSpPr>
        <p:spPr>
          <a:xfrm>
            <a:off x="359532" y="94273"/>
            <a:ext cx="842493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500" dirty="0"/>
              <a:t>Сальвадор </a:t>
            </a:r>
            <a:r>
              <a:rPr lang="ru-RU" sz="2500" dirty="0" err="1"/>
              <a:t>Далі</a:t>
            </a:r>
            <a:r>
              <a:rPr lang="ru-RU" sz="2500" dirty="0"/>
              <a:t> </a:t>
            </a:r>
            <a:r>
              <a:rPr lang="ru-RU" sz="2500" dirty="0" err="1"/>
              <a:t>дуже</a:t>
            </a:r>
            <a:r>
              <a:rPr lang="ru-RU" sz="2500" dirty="0"/>
              <a:t> любив </a:t>
            </a:r>
            <a:r>
              <a:rPr lang="ru-RU" sz="2500" dirty="0" err="1"/>
              <a:t>солодощі</a:t>
            </a:r>
            <a:r>
              <a:rPr lang="ru-RU" sz="2500" dirty="0"/>
              <a:t> і в </a:t>
            </a:r>
            <a:r>
              <a:rPr lang="ru-RU" sz="2500" dirty="0" err="1"/>
              <a:t>обмін</a:t>
            </a:r>
            <a:r>
              <a:rPr lang="ru-RU" sz="2500" dirty="0"/>
              <a:t> на логотип </a:t>
            </a:r>
            <a:r>
              <a:rPr lang="ru-RU" sz="2500" dirty="0" err="1"/>
              <a:t>компанії</a:t>
            </a:r>
            <a:r>
              <a:rPr lang="ru-RU" sz="2500" dirty="0"/>
              <a:t> </a:t>
            </a:r>
            <a:r>
              <a:rPr lang="ru-RU" sz="2500" b="1" i="1" dirty="0">
                <a:solidFill>
                  <a:srgbClr val="FF5E82"/>
                </a:solidFill>
              </a:rPr>
              <a:t>«Чупа-Чупс»</a:t>
            </a:r>
            <a:r>
              <a:rPr lang="ru-RU" sz="2500" dirty="0">
                <a:solidFill>
                  <a:srgbClr val="FF5E82"/>
                </a:solidFill>
              </a:rPr>
              <a:t> </a:t>
            </a:r>
            <a:r>
              <a:rPr lang="ru-RU" sz="2500" dirty="0" err="1"/>
              <a:t>вимагав</a:t>
            </a:r>
            <a:r>
              <a:rPr lang="ru-RU" sz="2500" dirty="0"/>
              <a:t> не грошей, а коробку </a:t>
            </a:r>
            <a:r>
              <a:rPr lang="ru-RU" sz="2500" dirty="0" err="1"/>
              <a:t>льодяників</a:t>
            </a:r>
            <a:r>
              <a:rPr lang="ru-RU" sz="2500" dirty="0"/>
              <a:t> кожного дня.</a:t>
            </a:r>
            <a:endParaRPr lang="ru-UA" sz="2500" dirty="0"/>
          </a:p>
        </p:txBody>
      </p:sp>
    </p:spTree>
    <p:extLst>
      <p:ext uri="{BB962C8B-B14F-4D97-AF65-F5344CB8AC3E}">
        <p14:creationId xmlns:p14="http://schemas.microsoft.com/office/powerpoint/2010/main" val="110140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11560" y="548680"/>
            <a:ext cx="80648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4000" dirty="0" err="1">
                <a:latin typeface="Times New Roman"/>
                <a:ea typeface="Times New Roman"/>
              </a:rPr>
              <a:t>Твердження</a:t>
            </a:r>
            <a:r>
              <a:rPr lang="ru-RU" sz="4000" dirty="0">
                <a:latin typeface="Times New Roman"/>
                <a:ea typeface="Times New Roman"/>
              </a:rPr>
              <a:t> </a:t>
            </a:r>
            <a:r>
              <a:rPr lang="ru-RU" sz="4000" dirty="0">
                <a:solidFill>
                  <a:srgbClr val="FFFF00"/>
                </a:solidFill>
                <a:latin typeface="Times New Roman"/>
                <a:ea typeface="Times New Roman"/>
              </a:rPr>
              <a:t>фрейдизму</a:t>
            </a:r>
            <a:r>
              <a:rPr lang="ru-RU" sz="4000" dirty="0">
                <a:latin typeface="Times New Roman"/>
                <a:ea typeface="Times New Roman"/>
              </a:rPr>
              <a:t>, </a:t>
            </a:r>
            <a:r>
              <a:rPr lang="ru-RU" sz="4000" dirty="0" err="1">
                <a:latin typeface="Times New Roman"/>
                <a:ea typeface="Times New Roman"/>
              </a:rPr>
              <a:t>що</a:t>
            </a:r>
            <a:r>
              <a:rPr lang="ru-RU" sz="4000" dirty="0">
                <a:latin typeface="Times New Roman"/>
                <a:ea typeface="Times New Roman"/>
              </a:rPr>
              <a:t> </a:t>
            </a:r>
            <a:r>
              <a:rPr lang="ru-RU" sz="4000" dirty="0" err="1">
                <a:latin typeface="Times New Roman"/>
                <a:ea typeface="Times New Roman"/>
              </a:rPr>
              <a:t>підсвідомі</a:t>
            </a:r>
            <a:r>
              <a:rPr lang="ru-RU" sz="4000" dirty="0">
                <a:latin typeface="Times New Roman"/>
                <a:ea typeface="Times New Roman"/>
              </a:rPr>
              <a:t> </a:t>
            </a:r>
            <a:r>
              <a:rPr lang="ru-RU" sz="4000" dirty="0" err="1">
                <a:latin typeface="Times New Roman"/>
                <a:ea typeface="Times New Roman"/>
              </a:rPr>
              <a:t>образи</a:t>
            </a:r>
            <a:r>
              <a:rPr lang="ru-RU" sz="4000" dirty="0">
                <a:latin typeface="Times New Roman"/>
                <a:ea typeface="Times New Roman"/>
              </a:rPr>
              <a:t> й </a:t>
            </a:r>
            <a:r>
              <a:rPr lang="ru-RU" sz="4000" dirty="0" err="1">
                <a:latin typeface="Times New Roman"/>
                <a:ea typeface="Times New Roman"/>
              </a:rPr>
              <a:t>процеси</a:t>
            </a:r>
            <a:r>
              <a:rPr lang="ru-RU" sz="4000" dirty="0">
                <a:latin typeface="Times New Roman"/>
                <a:ea typeface="Times New Roman"/>
              </a:rPr>
              <a:t>, а не </a:t>
            </a:r>
            <a:r>
              <a:rPr lang="ru-RU" sz="4000" dirty="0" err="1">
                <a:latin typeface="Times New Roman"/>
                <a:ea typeface="Times New Roman"/>
              </a:rPr>
              <a:t>раціональне</a:t>
            </a:r>
            <a:r>
              <a:rPr lang="ru-RU" sz="4000" dirty="0">
                <a:latin typeface="Times New Roman"/>
                <a:ea typeface="Times New Roman"/>
              </a:rPr>
              <a:t> </a:t>
            </a:r>
            <a:r>
              <a:rPr lang="ru-RU" sz="4000" dirty="0" err="1">
                <a:latin typeface="Times New Roman"/>
                <a:ea typeface="Times New Roman"/>
              </a:rPr>
              <a:t>мислення</a:t>
            </a:r>
            <a:r>
              <a:rPr lang="ru-RU" sz="4000" dirty="0">
                <a:latin typeface="Times New Roman"/>
                <a:ea typeface="Times New Roman"/>
              </a:rPr>
              <a:t>, </a:t>
            </a:r>
            <a:r>
              <a:rPr lang="ru-RU" sz="4000" dirty="0" err="1">
                <a:latin typeface="Times New Roman"/>
                <a:ea typeface="Times New Roman"/>
              </a:rPr>
              <a:t>визначають</a:t>
            </a:r>
            <a:r>
              <a:rPr lang="ru-RU" sz="4000" dirty="0">
                <a:latin typeface="Times New Roman"/>
                <a:ea typeface="Times New Roman"/>
              </a:rPr>
              <a:t> </a:t>
            </a:r>
            <a:r>
              <a:rPr lang="ru-RU" sz="4000" dirty="0" err="1">
                <a:latin typeface="Times New Roman"/>
                <a:ea typeface="Times New Roman"/>
              </a:rPr>
              <a:t>поведінку</a:t>
            </a:r>
            <a:r>
              <a:rPr lang="ru-RU" sz="4000" dirty="0">
                <a:latin typeface="Times New Roman"/>
                <a:ea typeface="Times New Roman"/>
              </a:rPr>
              <a:t> </a:t>
            </a:r>
            <a:r>
              <a:rPr lang="ru-RU" sz="4000" dirty="0" err="1">
                <a:latin typeface="Times New Roman"/>
                <a:ea typeface="Times New Roman"/>
              </a:rPr>
              <a:t>людину</a:t>
            </a:r>
            <a:r>
              <a:rPr lang="ru-RU" sz="4000" dirty="0">
                <a:latin typeface="Times New Roman"/>
                <a:ea typeface="Times New Roman"/>
              </a:rPr>
              <a:t>, </a:t>
            </a:r>
            <a:r>
              <a:rPr lang="ru-RU" sz="4000" dirty="0" err="1">
                <a:latin typeface="Times New Roman"/>
                <a:ea typeface="Times New Roman"/>
              </a:rPr>
              <a:t>зумовило</a:t>
            </a:r>
            <a:r>
              <a:rPr lang="ru-RU" sz="4000" dirty="0">
                <a:latin typeface="Times New Roman"/>
                <a:ea typeface="Times New Roman"/>
              </a:rPr>
              <a:t> </a:t>
            </a:r>
            <a:r>
              <a:rPr lang="ru-RU" sz="4000" dirty="0" err="1">
                <a:latin typeface="Times New Roman"/>
                <a:ea typeface="Times New Roman"/>
              </a:rPr>
              <a:t>звернення</a:t>
            </a:r>
            <a:r>
              <a:rPr lang="ru-RU" sz="4000" dirty="0">
                <a:latin typeface="Times New Roman"/>
                <a:ea typeface="Times New Roman"/>
              </a:rPr>
              <a:t> </a:t>
            </a:r>
            <a:r>
              <a:rPr lang="ru-RU" sz="4000" dirty="0" err="1">
                <a:latin typeface="Times New Roman"/>
                <a:ea typeface="Times New Roman"/>
              </a:rPr>
              <a:t>сюрреалістів</a:t>
            </a:r>
            <a:r>
              <a:rPr lang="ru-RU" sz="4000" dirty="0">
                <a:latin typeface="Times New Roman"/>
                <a:ea typeface="Times New Roman"/>
              </a:rPr>
              <a:t> до «сну наяву», </a:t>
            </a:r>
            <a:r>
              <a:rPr lang="ru-RU" sz="4000" dirty="0" err="1">
                <a:latin typeface="Times New Roman"/>
                <a:ea typeface="Times New Roman"/>
              </a:rPr>
              <a:t>змінених</a:t>
            </a:r>
            <a:r>
              <a:rPr lang="ru-RU" sz="4000" dirty="0">
                <a:latin typeface="Times New Roman"/>
                <a:ea typeface="Times New Roman"/>
              </a:rPr>
              <a:t> </a:t>
            </a:r>
            <a:r>
              <a:rPr lang="ru-RU" sz="4000" dirty="0" err="1">
                <a:latin typeface="Times New Roman"/>
                <a:ea typeface="Times New Roman"/>
              </a:rPr>
              <a:t>станів</a:t>
            </a:r>
            <a:r>
              <a:rPr lang="ru-RU" sz="4000" dirty="0">
                <a:latin typeface="Times New Roman"/>
                <a:ea typeface="Times New Roman"/>
              </a:rPr>
              <a:t> </a:t>
            </a:r>
            <a:r>
              <a:rPr lang="ru-RU" sz="4000" dirty="0" err="1">
                <a:latin typeface="Times New Roman"/>
                <a:ea typeface="Times New Roman"/>
              </a:rPr>
              <a:t>свідомості</a:t>
            </a:r>
            <a:r>
              <a:rPr lang="ru-RU" sz="4000" dirty="0">
                <a:latin typeface="Times New Roman"/>
                <a:ea typeface="Times New Roman"/>
              </a:rPr>
              <a:t>, </a:t>
            </a:r>
            <a:r>
              <a:rPr lang="ru-RU" sz="4000" dirty="0" err="1">
                <a:latin typeface="Times New Roman"/>
                <a:ea typeface="Times New Roman"/>
              </a:rPr>
              <a:t>вдавання</a:t>
            </a:r>
            <a:r>
              <a:rPr lang="ru-RU" sz="4000" dirty="0">
                <a:latin typeface="Times New Roman"/>
                <a:ea typeface="Times New Roman"/>
              </a:rPr>
              <a:t> до автоматичного письма (</a:t>
            </a:r>
            <a:r>
              <a:rPr lang="ru-RU" sz="4000" dirty="0" err="1">
                <a:latin typeface="Times New Roman"/>
                <a:ea typeface="Times New Roman"/>
              </a:rPr>
              <a:t>малювання</a:t>
            </a:r>
            <a:r>
              <a:rPr lang="ru-RU" sz="4000" dirty="0">
                <a:latin typeface="Times New Roman"/>
                <a:ea typeface="Times New Roman"/>
              </a:rPr>
              <a:t>). </a:t>
            </a:r>
            <a:endParaRPr lang="ru-RU" sz="4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841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1700808"/>
            <a:ext cx="8352928" cy="4808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Сюрреалізм</a:t>
            </a:r>
            <a:r>
              <a:rPr lang="ru-RU" sz="28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заперечує</a:t>
            </a:r>
            <a:r>
              <a:rPr lang="ru-RU" sz="28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прийняті</a:t>
            </a:r>
            <a:r>
              <a:rPr lang="ru-RU" sz="28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суспільні</a:t>
            </a:r>
            <a:r>
              <a:rPr lang="ru-RU" sz="28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форми</a:t>
            </a:r>
            <a:r>
              <a:rPr lang="ru-RU" sz="28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сучасного</a:t>
            </a:r>
            <a:r>
              <a:rPr lang="ru-RU" sz="28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життя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технічної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цивілізації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культури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моральних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засад,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пропагує</a:t>
            </a:r>
            <a:r>
              <a:rPr lang="ru-RU" sz="28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психічний</a:t>
            </a:r>
            <a:r>
              <a:rPr lang="ru-RU" sz="28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анархізм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автоматизм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вислову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звільнення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від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контролю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розуму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спонтанність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підсвідомості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 err="1">
                <a:latin typeface="Times New Roman"/>
                <a:ea typeface="Calibri"/>
                <a:cs typeface="Times New Roman"/>
              </a:rPr>
              <a:t>Митець-сюрреаліст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спирається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на </a:t>
            </a: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досвід</a:t>
            </a:r>
            <a:r>
              <a:rPr lang="ru-RU" sz="28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несвідомого</a:t>
            </a:r>
            <a:r>
              <a:rPr lang="ru-RU" sz="28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dirty="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вираження</a:t>
            </a:r>
            <a:r>
              <a:rPr lang="ru-RU" sz="2800" dirty="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духу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 —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сни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галюцинації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марення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інтуїцію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771800" y="548680"/>
            <a:ext cx="4114800" cy="701040"/>
          </a:xfrm>
        </p:spPr>
        <p:txBody>
          <a:bodyPr>
            <a:normAutofit/>
          </a:bodyPr>
          <a:lstStyle/>
          <a:p>
            <a:r>
              <a:rPr lang="uk-UA" sz="4000" dirty="0">
                <a:solidFill>
                  <a:srgbClr val="00B050"/>
                </a:solidFill>
              </a:rPr>
              <a:t>Ознаки</a:t>
            </a:r>
            <a:endParaRPr lang="ru-RU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6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6522" y="2921173"/>
            <a:ext cx="4013200" cy="4286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6336704" cy="864096"/>
          </a:xfrm>
        </p:spPr>
        <p:txBody>
          <a:bodyPr>
            <a:norm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Сальвадор Далі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12776"/>
            <a:ext cx="434879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6531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20090517010837The_Persistence_of_Memory-750x563.jp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7" b="17017"/>
          <a:stretch>
            <a:fillRect/>
          </a:stretch>
        </p:blipFill>
        <p:spPr>
          <a:xfrm>
            <a:off x="569870" y="1556792"/>
            <a:ext cx="8086612" cy="4968552"/>
          </a:xfrm>
        </p:spPr>
      </p:pic>
      <p:sp>
        <p:nvSpPr>
          <p:cNvPr id="3" name="Название 2"/>
          <p:cNvSpPr>
            <a:spLocks noGrp="1"/>
          </p:cNvSpPr>
          <p:nvPr>
            <p:ph type="title"/>
          </p:nvPr>
        </p:nvSpPr>
        <p:spPr>
          <a:xfrm>
            <a:off x="2514600" y="404664"/>
            <a:ext cx="4114800" cy="701040"/>
          </a:xfrm>
        </p:spPr>
        <p:txBody>
          <a:bodyPr/>
          <a:lstStyle/>
          <a:p>
            <a:r>
              <a:rPr lang="ru-RU" dirty="0">
                <a:solidFill>
                  <a:srgbClr val="D0AE63"/>
                </a:solidFill>
              </a:rPr>
              <a:t>«</a:t>
            </a:r>
            <a:r>
              <a:rPr lang="ru-RU" dirty="0" err="1">
                <a:solidFill>
                  <a:srgbClr val="D0AE63"/>
                </a:solidFill>
              </a:rPr>
              <a:t>Постійність</a:t>
            </a:r>
            <a:r>
              <a:rPr lang="ru-RU" dirty="0">
                <a:solidFill>
                  <a:srgbClr val="D0AE63"/>
                </a:solidFill>
              </a:rPr>
              <a:t> </a:t>
            </a:r>
            <a:r>
              <a:rPr lang="ru-RU" dirty="0" err="1">
                <a:solidFill>
                  <a:srgbClr val="D0AE63"/>
                </a:solidFill>
              </a:rPr>
              <a:t>пам’яті</a:t>
            </a:r>
            <a:r>
              <a:rPr lang="ru-RU" dirty="0">
                <a:solidFill>
                  <a:srgbClr val="D0AE63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87452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D72FE51-14A0-8843-9484-A219E6CE89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ru-RU" sz="3000" dirty="0" err="1"/>
              <a:t>Далі</a:t>
            </a:r>
            <a:r>
              <a:rPr lang="ru-RU" sz="3000" dirty="0"/>
              <a:t> говорив, </a:t>
            </a:r>
            <a:r>
              <a:rPr lang="ru-RU" sz="3000" dirty="0" err="1"/>
              <a:t>що</a:t>
            </a:r>
            <a:r>
              <a:rPr lang="ru-RU" sz="3000" dirty="0"/>
              <a:t> картина </a:t>
            </a:r>
            <a:r>
              <a:rPr lang="ru-RU" sz="3000" b="1" i="1" dirty="0">
                <a:solidFill>
                  <a:srgbClr val="D0AE63"/>
                </a:solidFill>
              </a:rPr>
              <a:t>«</a:t>
            </a:r>
            <a:r>
              <a:rPr lang="ru-RU" sz="3000" b="1" i="1" dirty="0" err="1">
                <a:solidFill>
                  <a:srgbClr val="D0AE63"/>
                </a:solidFill>
              </a:rPr>
              <a:t>Постійність</a:t>
            </a:r>
            <a:r>
              <a:rPr lang="ru-RU" sz="3000" b="1" i="1" dirty="0">
                <a:solidFill>
                  <a:srgbClr val="D0AE63"/>
                </a:solidFill>
              </a:rPr>
              <a:t> </a:t>
            </a:r>
            <a:r>
              <a:rPr lang="ru-RU" sz="3000" b="1" i="1" dirty="0" err="1">
                <a:solidFill>
                  <a:srgbClr val="D0AE63"/>
                </a:solidFill>
              </a:rPr>
              <a:t>пам’яті</a:t>
            </a:r>
            <a:r>
              <a:rPr lang="ru-RU" sz="3000" b="1" i="1" dirty="0">
                <a:solidFill>
                  <a:srgbClr val="D0AE63"/>
                </a:solidFill>
              </a:rPr>
              <a:t>»</a:t>
            </a:r>
            <a:r>
              <a:rPr lang="ru-RU" sz="3000" dirty="0"/>
              <a:t> </a:t>
            </a:r>
            <a:r>
              <a:rPr lang="ru-RU" sz="3000" dirty="0" err="1"/>
              <a:t>народилася</a:t>
            </a:r>
            <a:r>
              <a:rPr lang="ru-RU" sz="3000" dirty="0"/>
              <a:t> </a:t>
            </a:r>
            <a:r>
              <a:rPr lang="ru-RU" sz="3000" dirty="0" err="1"/>
              <a:t>після</a:t>
            </a:r>
            <a:r>
              <a:rPr lang="ru-RU" sz="3000" dirty="0"/>
              <a:t> того, як </a:t>
            </a:r>
            <a:r>
              <a:rPr lang="ru-RU" sz="3000" dirty="0" err="1"/>
              <a:t>він</a:t>
            </a:r>
            <a:r>
              <a:rPr lang="ru-RU" sz="3000" dirty="0"/>
              <a:t> </a:t>
            </a:r>
            <a:r>
              <a:rPr lang="ru-RU" sz="3000" dirty="0" err="1"/>
              <a:t>побачив</a:t>
            </a:r>
            <a:r>
              <a:rPr lang="ru-RU" sz="3000" dirty="0"/>
              <a:t> сир, </a:t>
            </a:r>
            <a:r>
              <a:rPr lang="ru-RU" sz="3000" dirty="0" err="1"/>
              <a:t>що</a:t>
            </a:r>
            <a:r>
              <a:rPr lang="ru-RU" sz="3000" dirty="0"/>
              <a:t> плавиться на </a:t>
            </a:r>
            <a:r>
              <a:rPr lang="ru-RU" sz="3000" dirty="0" err="1"/>
              <a:t>гарячому</a:t>
            </a:r>
            <a:r>
              <a:rPr lang="ru-RU" sz="3000" dirty="0"/>
              <a:t> </a:t>
            </a:r>
            <a:r>
              <a:rPr lang="ru-RU" sz="3000" dirty="0" err="1"/>
              <a:t>тості</a:t>
            </a:r>
            <a:r>
              <a:rPr lang="ru-RU" sz="3000" dirty="0"/>
              <a:t>. </a:t>
            </a:r>
            <a:r>
              <a:rPr lang="ru-RU" sz="3000" dirty="0" err="1"/>
              <a:t>Він</a:t>
            </a:r>
            <a:r>
              <a:rPr lang="ru-RU" sz="3000" dirty="0"/>
              <a:t> </a:t>
            </a:r>
            <a:r>
              <a:rPr lang="ru-RU" sz="3000" dirty="0" err="1"/>
              <a:t>намагався</a:t>
            </a:r>
            <a:r>
              <a:rPr lang="ru-RU" sz="3000" dirty="0"/>
              <a:t> </a:t>
            </a:r>
            <a:r>
              <a:rPr lang="ru-RU" sz="3000" dirty="0" err="1"/>
              <a:t>зобразити</a:t>
            </a:r>
            <a:r>
              <a:rPr lang="ru-RU" sz="3000" dirty="0"/>
              <a:t> </a:t>
            </a:r>
            <a:r>
              <a:rPr lang="ru-RU" sz="3000" dirty="0" err="1"/>
              <a:t>нелінійність</a:t>
            </a:r>
            <a:r>
              <a:rPr lang="ru-RU" sz="3000" dirty="0"/>
              <a:t> часу, </a:t>
            </a:r>
            <a:r>
              <a:rPr lang="ru-RU" sz="3000" dirty="0" err="1"/>
              <a:t>його</a:t>
            </a:r>
            <a:r>
              <a:rPr lang="ru-RU" sz="3000" dirty="0"/>
              <a:t> </a:t>
            </a:r>
            <a:r>
              <a:rPr lang="ru-RU" sz="3000" dirty="0" err="1"/>
              <a:t>плинність</a:t>
            </a:r>
            <a:r>
              <a:rPr lang="ru-RU" sz="3000" dirty="0"/>
              <a:t> і </a:t>
            </a:r>
            <a:r>
              <a:rPr lang="ru-RU" sz="3000" dirty="0" err="1"/>
              <a:t>безповоротність</a:t>
            </a:r>
            <a:r>
              <a:rPr lang="ru-RU" sz="3000" dirty="0"/>
              <a:t>. </a:t>
            </a:r>
          </a:p>
          <a:p>
            <a:pPr algn="just"/>
            <a:r>
              <a:rPr lang="ru-RU" sz="3000" dirty="0" err="1"/>
              <a:t>Під</a:t>
            </a:r>
            <a:r>
              <a:rPr lang="ru-RU" sz="3000" dirty="0"/>
              <a:t> час </a:t>
            </a:r>
            <a:r>
              <a:rPr lang="ru-RU" sz="3000" dirty="0" err="1"/>
              <a:t>написання</a:t>
            </a:r>
            <a:r>
              <a:rPr lang="ru-RU" sz="3000" dirty="0"/>
              <a:t> </a:t>
            </a:r>
            <a:r>
              <a:rPr lang="ru-RU" sz="3000" dirty="0" err="1"/>
              <a:t>картини</a:t>
            </a:r>
            <a:r>
              <a:rPr lang="ru-RU" sz="3000" dirty="0"/>
              <a:t> </a:t>
            </a:r>
            <a:r>
              <a:rPr lang="ru-RU" sz="3000" dirty="0" err="1"/>
              <a:t>Далі</a:t>
            </a:r>
            <a:r>
              <a:rPr lang="ru-RU" sz="3000" dirty="0"/>
              <a:t> </a:t>
            </a:r>
            <a:r>
              <a:rPr lang="ru-RU" sz="3000" dirty="0" err="1"/>
              <a:t>скаржився</a:t>
            </a:r>
            <a:r>
              <a:rPr lang="ru-RU" sz="3000" dirty="0"/>
              <a:t> на </a:t>
            </a:r>
            <a:r>
              <a:rPr lang="ru-RU" sz="3000" dirty="0" err="1"/>
              <a:t>головний</a:t>
            </a:r>
            <a:r>
              <a:rPr lang="ru-RU" sz="3000" dirty="0"/>
              <a:t> </a:t>
            </a:r>
            <a:r>
              <a:rPr lang="ru-RU" sz="3000" dirty="0" err="1"/>
              <a:t>біль</a:t>
            </a:r>
            <a:r>
              <a:rPr lang="ru-RU" sz="3000" dirty="0"/>
              <a:t>, і </a:t>
            </a:r>
            <a:r>
              <a:rPr lang="ru-RU" sz="3000" dirty="0" err="1"/>
              <a:t>він</a:t>
            </a:r>
            <a:r>
              <a:rPr lang="ru-RU" sz="3000" dirty="0"/>
              <a:t> </a:t>
            </a:r>
            <a:r>
              <a:rPr lang="ru-RU" sz="3000" dirty="0" err="1"/>
              <a:t>відобразився</a:t>
            </a:r>
            <a:r>
              <a:rPr lang="ru-RU" sz="3000" dirty="0"/>
              <a:t> на </a:t>
            </a:r>
            <a:r>
              <a:rPr lang="ru-RU" sz="3000" dirty="0" err="1"/>
              <a:t>полотні</a:t>
            </a:r>
            <a:r>
              <a:rPr lang="ru-RU" sz="3000" dirty="0"/>
              <a:t> у </a:t>
            </a:r>
            <a:r>
              <a:rPr lang="ru-RU" sz="3000" dirty="0" err="1"/>
              <a:t>вигляді</a:t>
            </a:r>
            <a:r>
              <a:rPr lang="ru-RU" sz="3000" dirty="0"/>
              <a:t> </a:t>
            </a:r>
            <a:r>
              <a:rPr lang="ru-RU" sz="3000" dirty="0" err="1"/>
              <a:t>сплячої</a:t>
            </a:r>
            <a:r>
              <a:rPr lang="ru-RU" sz="3000" dirty="0"/>
              <a:t> </a:t>
            </a:r>
            <a:r>
              <a:rPr lang="ru-RU" sz="3000" dirty="0" err="1"/>
              <a:t>голови</a:t>
            </a:r>
            <a:r>
              <a:rPr lang="ru-RU" sz="3000" dirty="0"/>
              <a:t>.</a:t>
            </a:r>
            <a:endParaRPr lang="ru-UA" sz="3000" dirty="0"/>
          </a:p>
          <a:p>
            <a:endParaRPr lang="ru-UA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D15212-A1E1-0741-ACCB-D92D1D75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Про </a:t>
            </a:r>
            <a:r>
              <a:rPr lang="ru-UA" dirty="0">
                <a:solidFill>
                  <a:srgbClr val="D0AE63"/>
                </a:solidFill>
              </a:rPr>
              <a:t>«Постійність пам</a:t>
            </a:r>
            <a:r>
              <a:rPr lang="en-US" dirty="0">
                <a:solidFill>
                  <a:srgbClr val="D0AE63"/>
                </a:solidFill>
              </a:rPr>
              <a:t>’</a:t>
            </a:r>
            <a:r>
              <a:rPr lang="uk-UA" dirty="0">
                <a:solidFill>
                  <a:srgbClr val="D0AE63"/>
                </a:solidFill>
              </a:rPr>
              <a:t>яті»</a:t>
            </a:r>
            <a:endParaRPr lang="ru-UA" dirty="0">
              <a:solidFill>
                <a:srgbClr val="D0AE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9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332656"/>
            <a:ext cx="3240360" cy="701040"/>
          </a:xfrm>
        </p:spPr>
        <p:txBody>
          <a:bodyPr/>
          <a:lstStyle/>
          <a:p>
            <a:r>
              <a:rPr lang="ru-RU" dirty="0" err="1">
                <a:solidFill>
                  <a:srgbClr val="D0AE63"/>
                </a:solidFill>
              </a:rPr>
              <a:t>Постійність</a:t>
            </a:r>
            <a:r>
              <a:rPr lang="ru-RU" dirty="0">
                <a:solidFill>
                  <a:srgbClr val="D0AE63"/>
                </a:solidFill>
              </a:rPr>
              <a:t> </a:t>
            </a:r>
            <a:r>
              <a:rPr lang="ru-RU" dirty="0" err="1">
                <a:solidFill>
                  <a:srgbClr val="D0AE63"/>
                </a:solidFill>
              </a:rPr>
              <a:t>пам'яті</a:t>
            </a:r>
            <a:endParaRPr lang="ru-RU" dirty="0">
              <a:solidFill>
                <a:srgbClr val="D0AE63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22912"/>
            <a:ext cx="7488832" cy="541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945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83768" y="260648"/>
            <a:ext cx="4114800" cy="701040"/>
          </a:xfrm>
        </p:spPr>
        <p:txBody>
          <a:bodyPr/>
          <a:lstStyle/>
          <a:p>
            <a:r>
              <a:rPr lang="ru-RU" dirty="0">
                <a:solidFill>
                  <a:srgbClr val="347CF0"/>
                </a:solidFill>
              </a:rPr>
              <a:t>Жирафа у </a:t>
            </a:r>
            <a:r>
              <a:rPr lang="ru-RU" dirty="0" err="1">
                <a:solidFill>
                  <a:srgbClr val="347CF0"/>
                </a:solidFill>
              </a:rPr>
              <a:t>вогні</a:t>
            </a:r>
            <a:endParaRPr lang="ru-RU" dirty="0">
              <a:solidFill>
                <a:srgbClr val="347CF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01603"/>
            <a:ext cx="3936277" cy="55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8014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844FA99-3D0C-2643-B0E4-9BE5E760DC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sz="2800" dirty="0" err="1"/>
              <a:t>Ця</a:t>
            </a:r>
            <a:r>
              <a:rPr lang="ru-RU" sz="2800" dirty="0"/>
              <a:t> картина </a:t>
            </a:r>
            <a:r>
              <a:rPr lang="ru-RU" sz="2800" dirty="0" err="1"/>
              <a:t>відома</a:t>
            </a:r>
            <a:r>
              <a:rPr lang="ru-RU" sz="2800" dirty="0"/>
              <a:t> </a:t>
            </a:r>
            <a:r>
              <a:rPr lang="ru-RU" sz="2800" dirty="0" err="1"/>
              <a:t>багатьом</a:t>
            </a:r>
            <a:r>
              <a:rPr lang="ru-RU" sz="2800" dirty="0"/>
              <a:t>, </a:t>
            </a:r>
            <a:r>
              <a:rPr lang="ru-RU" sz="2800" dirty="0" err="1"/>
              <a:t>оскільки</a:t>
            </a:r>
            <a:r>
              <a:rPr lang="ru-RU" sz="2800" dirty="0"/>
              <a:t> </a:t>
            </a:r>
            <a:r>
              <a:rPr lang="ru-RU" sz="2800" dirty="0" err="1"/>
              <a:t>її</a:t>
            </a:r>
            <a:r>
              <a:rPr lang="ru-RU" sz="2800" dirty="0"/>
              <a:t> </a:t>
            </a:r>
            <a:r>
              <a:rPr lang="ru-RU" sz="2800" dirty="0" err="1"/>
              <a:t>зорові</a:t>
            </a:r>
            <a:r>
              <a:rPr lang="ru-RU" sz="2800" dirty="0"/>
              <a:t> </a:t>
            </a:r>
            <a:r>
              <a:rPr lang="ru-RU" sz="2800" dirty="0" err="1"/>
              <a:t>образи</a:t>
            </a:r>
            <a:r>
              <a:rPr lang="ru-RU" sz="2800" dirty="0"/>
              <a:t> </a:t>
            </a:r>
            <a:r>
              <a:rPr lang="ru-RU" sz="2800" dirty="0" err="1"/>
              <a:t>настільки</a:t>
            </a:r>
            <a:r>
              <a:rPr lang="ru-RU" sz="2800" dirty="0"/>
              <a:t> </a:t>
            </a:r>
            <a:r>
              <a:rPr lang="ru-RU" sz="2800" dirty="0" err="1"/>
              <a:t>нереальні</a:t>
            </a:r>
            <a:r>
              <a:rPr lang="ru-RU" sz="2800" dirty="0"/>
              <a:t>, </a:t>
            </a:r>
            <a:r>
              <a:rPr lang="ru-RU" sz="2800" dirty="0" err="1"/>
              <a:t>ніби</a:t>
            </a:r>
            <a:r>
              <a:rPr lang="ru-RU" sz="2800" dirty="0"/>
              <a:t> вони </a:t>
            </a:r>
            <a:r>
              <a:rPr lang="ru-RU" sz="2800" dirty="0" err="1"/>
              <a:t>з’явилися</a:t>
            </a:r>
            <a:r>
              <a:rPr lang="ru-RU" sz="2800" dirty="0"/>
              <a:t> з </a:t>
            </a:r>
            <a:r>
              <a:rPr lang="ru-RU" sz="2800" dirty="0" err="1"/>
              <a:t>довгого</a:t>
            </a:r>
            <a:r>
              <a:rPr lang="ru-RU" sz="2800" dirty="0"/>
              <a:t> </a:t>
            </a:r>
            <a:r>
              <a:rPr lang="ru-RU" sz="2800" dirty="0" err="1"/>
              <a:t>болісного</a:t>
            </a:r>
            <a:r>
              <a:rPr lang="ru-RU" sz="2800" dirty="0"/>
              <a:t> сну. День </a:t>
            </a:r>
            <a:r>
              <a:rPr lang="ru-RU" sz="2800" dirty="0" err="1"/>
              <a:t>наближається</a:t>
            </a:r>
            <a:r>
              <a:rPr lang="ru-RU" sz="2800" dirty="0"/>
              <a:t> до </a:t>
            </a:r>
            <a:r>
              <a:rPr lang="ru-RU" sz="2800" dirty="0" err="1"/>
              <a:t>кінця</a:t>
            </a:r>
            <a:r>
              <a:rPr lang="ru-RU" sz="2800" dirty="0"/>
              <a:t>, </a:t>
            </a:r>
            <a:r>
              <a:rPr lang="ru-RU" sz="2800" dirty="0" err="1"/>
              <a:t>таємничі</a:t>
            </a:r>
            <a:r>
              <a:rPr lang="ru-RU" sz="2800" dirty="0"/>
              <a:t> </a:t>
            </a:r>
            <a:r>
              <a:rPr lang="ru-RU" sz="2800" dirty="0" err="1"/>
              <a:t>жіночі</a:t>
            </a:r>
            <a:r>
              <a:rPr lang="ru-RU" sz="2800" dirty="0"/>
              <a:t> </a:t>
            </a:r>
            <a:r>
              <a:rPr lang="ru-RU" sz="2800" dirty="0" err="1"/>
              <a:t>фігури</a:t>
            </a:r>
            <a:r>
              <a:rPr lang="ru-RU" sz="2800" dirty="0"/>
              <a:t>, </a:t>
            </a:r>
            <a:r>
              <a:rPr lang="ru-RU" sz="2800" dirty="0" err="1"/>
              <a:t>які</a:t>
            </a:r>
            <a:r>
              <a:rPr lang="ru-RU" sz="2800" dirty="0"/>
              <a:t> </a:t>
            </a:r>
            <a:r>
              <a:rPr lang="ru-RU" sz="2800" dirty="0" err="1"/>
              <a:t>складаються</a:t>
            </a:r>
            <a:r>
              <a:rPr lang="ru-RU" sz="2800" dirty="0"/>
              <a:t> з </a:t>
            </a:r>
            <a:r>
              <a:rPr lang="ru-RU" sz="2800" dirty="0" err="1"/>
              <a:t>висувних</a:t>
            </a:r>
            <a:r>
              <a:rPr lang="ru-RU" sz="2800" dirty="0"/>
              <a:t> </a:t>
            </a:r>
            <a:r>
              <a:rPr lang="ru-RU" sz="2800" dirty="0" err="1"/>
              <a:t>скриньок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виникають</a:t>
            </a:r>
            <a:r>
              <a:rPr lang="ru-RU" sz="2800" dirty="0"/>
              <a:t> на </a:t>
            </a:r>
            <a:r>
              <a:rPr lang="ru-RU" sz="2800" dirty="0" err="1"/>
              <a:t>тлі</a:t>
            </a:r>
            <a:r>
              <a:rPr lang="ru-RU" sz="2800" dirty="0"/>
              <a:t> заходу. </a:t>
            </a:r>
            <a:r>
              <a:rPr lang="ru-RU" sz="2800" dirty="0" err="1"/>
              <a:t>Їхні</a:t>
            </a:r>
            <a:r>
              <a:rPr lang="ru-RU" sz="2800" dirty="0"/>
              <a:t> руки і </a:t>
            </a:r>
            <a:r>
              <a:rPr lang="ru-RU" sz="2800" dirty="0" err="1"/>
              <a:t>спини</a:t>
            </a:r>
            <a:r>
              <a:rPr lang="ru-RU" sz="2800" dirty="0"/>
              <a:t> </a:t>
            </a:r>
            <a:r>
              <a:rPr lang="ru-RU" sz="2800" dirty="0" err="1"/>
              <a:t>підпирають</a:t>
            </a:r>
            <a:r>
              <a:rPr lang="ru-RU" sz="2800" dirty="0"/>
              <a:t> </a:t>
            </a:r>
            <a:r>
              <a:rPr lang="ru-RU" sz="2800" dirty="0" err="1"/>
              <a:t>палиці</a:t>
            </a:r>
            <a:r>
              <a:rPr lang="ru-RU" sz="2800" dirty="0"/>
              <a:t>. З рук </a:t>
            </a:r>
            <a:r>
              <a:rPr lang="ru-RU" sz="2800" dirty="0" err="1"/>
              <a:t>фігур</a:t>
            </a:r>
            <a:r>
              <a:rPr lang="ru-RU" sz="2800" dirty="0"/>
              <a:t> </a:t>
            </a:r>
            <a:r>
              <a:rPr lang="ru-RU" sz="2800" dirty="0" err="1"/>
              <a:t>здерта</a:t>
            </a:r>
            <a:r>
              <a:rPr lang="ru-RU" sz="2800" dirty="0"/>
              <a:t> </a:t>
            </a:r>
            <a:r>
              <a:rPr lang="ru-RU" sz="2800" dirty="0" err="1"/>
              <a:t>шкіра</a:t>
            </a:r>
            <a:r>
              <a:rPr lang="ru-RU" sz="2800" dirty="0"/>
              <a:t>, і </a:t>
            </a:r>
            <a:r>
              <a:rPr lang="ru-RU" sz="2800" dirty="0" err="1"/>
              <a:t>жахлива</a:t>
            </a:r>
            <a:r>
              <a:rPr lang="ru-RU" sz="2800" dirty="0"/>
              <a:t> багряна плоть </a:t>
            </a:r>
            <a:r>
              <a:rPr lang="ru-RU" sz="2800" dirty="0" err="1"/>
              <a:t>лякає</a:t>
            </a:r>
            <a:r>
              <a:rPr lang="ru-RU" sz="2800" dirty="0"/>
              <a:t> </a:t>
            </a:r>
            <a:r>
              <a:rPr lang="ru-RU" sz="2800" dirty="0" err="1"/>
              <a:t>глядача</a:t>
            </a:r>
            <a:r>
              <a:rPr lang="ru-RU" sz="2800" dirty="0"/>
              <a:t>. </a:t>
            </a:r>
            <a:r>
              <a:rPr lang="ru-RU" sz="2800" dirty="0" err="1"/>
              <a:t>Вдалині</a:t>
            </a:r>
            <a:r>
              <a:rPr lang="ru-RU" sz="2800" dirty="0"/>
              <a:t> </a:t>
            </a:r>
            <a:r>
              <a:rPr lang="ru-RU" sz="2800" dirty="0" err="1"/>
              <a:t>видніється</a:t>
            </a:r>
            <a:r>
              <a:rPr lang="ru-RU" sz="2800" dirty="0"/>
              <a:t> </a:t>
            </a:r>
            <a:r>
              <a:rPr lang="ru-RU" sz="2800" dirty="0" err="1"/>
              <a:t>охоплений</a:t>
            </a:r>
            <a:r>
              <a:rPr lang="ru-RU" sz="2800" dirty="0"/>
              <a:t> вогнем жираф. </a:t>
            </a:r>
            <a:r>
              <a:rPr lang="ru-RU" sz="2800" dirty="0" err="1"/>
              <a:t>Всі</a:t>
            </a:r>
            <a:r>
              <a:rPr lang="ru-RU" sz="2800" dirty="0"/>
              <a:t> </a:t>
            </a:r>
            <a:r>
              <a:rPr lang="ru-RU" sz="2800" dirty="0" err="1"/>
              <a:t>ці</a:t>
            </a:r>
            <a:r>
              <a:rPr lang="ru-RU" sz="2800" dirty="0"/>
              <a:t> </a:t>
            </a:r>
            <a:r>
              <a:rPr lang="ru-RU" sz="2800" dirty="0" err="1"/>
              <a:t>галюцинації</a:t>
            </a:r>
            <a:r>
              <a:rPr lang="ru-RU" sz="2800" dirty="0"/>
              <a:t> — </a:t>
            </a:r>
            <a:r>
              <a:rPr lang="ru-RU" sz="2800" dirty="0" err="1"/>
              <a:t>напруга</a:t>
            </a:r>
            <a:r>
              <a:rPr lang="ru-RU" sz="2800" dirty="0"/>
              <a:t>, страх і </a:t>
            </a:r>
            <a:r>
              <a:rPr lang="ru-RU" sz="2800" dirty="0" err="1"/>
              <a:t>емоції</a:t>
            </a:r>
            <a:r>
              <a:rPr lang="ru-RU" sz="2800" dirty="0"/>
              <a:t> </a:t>
            </a:r>
            <a:r>
              <a:rPr lang="ru-RU" sz="2800" dirty="0" err="1"/>
              <a:t>Далі</a:t>
            </a:r>
            <a:r>
              <a:rPr lang="ru-RU" sz="2800" dirty="0"/>
              <a:t>. За </a:t>
            </a:r>
            <a:r>
              <a:rPr lang="ru-RU" sz="2800" dirty="0" err="1"/>
              <a:t>вдачею</a:t>
            </a:r>
            <a:r>
              <a:rPr lang="ru-RU" sz="2800" dirty="0"/>
              <a:t> </a:t>
            </a:r>
            <a:r>
              <a:rPr lang="ru-RU" sz="2800" dirty="0" err="1"/>
              <a:t>він</a:t>
            </a:r>
            <a:r>
              <a:rPr lang="ru-RU" sz="2800" dirty="0"/>
              <a:t> </a:t>
            </a:r>
            <a:r>
              <a:rPr lang="ru-RU" sz="2800" dirty="0" err="1"/>
              <a:t>був</a:t>
            </a:r>
            <a:r>
              <a:rPr lang="ru-RU" sz="2800" dirty="0"/>
              <a:t> </a:t>
            </a:r>
            <a:r>
              <a:rPr lang="ru-RU" sz="2800" dirty="0" err="1"/>
              <a:t>інтровертом</a:t>
            </a:r>
            <a:r>
              <a:rPr lang="ru-RU" sz="2800" dirty="0"/>
              <a:t> і </a:t>
            </a:r>
            <a:r>
              <a:rPr lang="ru-RU" sz="2800" dirty="0" err="1"/>
              <a:t>уникав</a:t>
            </a:r>
            <a:r>
              <a:rPr lang="ru-RU" sz="2800" dirty="0"/>
              <a:t> </a:t>
            </a:r>
            <a:r>
              <a:rPr lang="ru-RU" sz="2800" dirty="0" err="1"/>
              <a:t>зовнішнього</a:t>
            </a:r>
            <a:r>
              <a:rPr lang="ru-RU" sz="2800" dirty="0"/>
              <a:t> </a:t>
            </a:r>
            <a:r>
              <a:rPr lang="ru-RU" sz="2800" dirty="0" err="1"/>
              <a:t>впливу</a:t>
            </a:r>
            <a:r>
              <a:rPr lang="ru-RU" sz="2800" dirty="0"/>
              <a:t> </a:t>
            </a:r>
            <a:r>
              <a:rPr lang="ru-RU" sz="2800" dirty="0" err="1"/>
              <a:t>інших</a:t>
            </a:r>
            <a:r>
              <a:rPr lang="ru-RU" sz="2800" dirty="0"/>
              <a:t> людей, але </a:t>
            </a:r>
            <a:r>
              <a:rPr lang="ru-RU" sz="2800" dirty="0" err="1"/>
              <a:t>був</a:t>
            </a:r>
            <a:r>
              <a:rPr lang="ru-RU" sz="2800" dirty="0"/>
              <a:t> </a:t>
            </a:r>
            <a:r>
              <a:rPr lang="ru-RU" sz="2800" dirty="0" err="1"/>
              <a:t>дуже</a:t>
            </a:r>
            <a:r>
              <a:rPr lang="ru-RU" sz="2800" dirty="0"/>
              <a:t> </a:t>
            </a:r>
            <a:r>
              <a:rPr lang="ru-RU" sz="2800" dirty="0" err="1"/>
              <a:t>чутливим</a:t>
            </a:r>
            <a:r>
              <a:rPr lang="ru-RU" sz="2800" dirty="0"/>
              <a:t>. </a:t>
            </a:r>
            <a:r>
              <a:rPr lang="ru-RU" sz="2800" dirty="0" err="1"/>
              <a:t>Ця</a:t>
            </a:r>
            <a:r>
              <a:rPr lang="ru-RU" sz="2800" dirty="0"/>
              <a:t> картина </a:t>
            </a:r>
            <a:r>
              <a:rPr lang="ru-RU" sz="2800" dirty="0" err="1"/>
              <a:t>передає</a:t>
            </a:r>
            <a:r>
              <a:rPr lang="ru-RU" sz="2800" dirty="0"/>
              <a:t> </a:t>
            </a:r>
            <a:r>
              <a:rPr lang="ru-RU" sz="2800" dirty="0" err="1"/>
              <a:t>відчуття</a:t>
            </a:r>
            <a:r>
              <a:rPr lang="ru-RU" sz="2800" dirty="0"/>
              <a:t> хаосу,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насувається</a:t>
            </a:r>
            <a:r>
              <a:rPr lang="ru-RU" sz="2800" dirty="0"/>
              <a:t>, і </a:t>
            </a:r>
            <a:r>
              <a:rPr lang="ru-RU" sz="2800" dirty="0" err="1"/>
              <a:t>жаху</a:t>
            </a:r>
            <a:r>
              <a:rPr lang="ru-RU" sz="2800" dirty="0"/>
              <a:t>.</a:t>
            </a:r>
            <a:endParaRPr lang="ru-UA" sz="2800" dirty="0"/>
          </a:p>
          <a:p>
            <a:endParaRPr lang="ru-UA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C843381-5CE0-0340-89D4-FA0E4EE0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>
                <a:solidFill>
                  <a:srgbClr val="347CF0"/>
                </a:solidFill>
              </a:rPr>
              <a:t>Про «Жирафа у </a:t>
            </a:r>
            <a:r>
              <a:rPr lang="ru-RU" i="1" dirty="0" err="1">
                <a:solidFill>
                  <a:srgbClr val="347CF0"/>
                </a:solidFill>
              </a:rPr>
              <a:t>вогні</a:t>
            </a:r>
            <a:r>
              <a:rPr lang="ru-RU" i="1" dirty="0">
                <a:solidFill>
                  <a:srgbClr val="347CF0"/>
                </a:solidFill>
              </a:rPr>
              <a:t>»</a:t>
            </a:r>
            <a:endParaRPr lang="ru-UA" dirty="0">
              <a:solidFill>
                <a:srgbClr val="347C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35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681</TotalTime>
  <Words>459</Words>
  <Application>Microsoft Macintosh PowerPoint</Application>
  <PresentationFormat>Экран (4:3)</PresentationFormat>
  <Paragraphs>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Constantia</vt:lpstr>
      <vt:lpstr>Garamond</vt:lpstr>
      <vt:lpstr>Times New Roman</vt:lpstr>
      <vt:lpstr>BlackTie</vt:lpstr>
      <vt:lpstr>Сюрреалі́зм</vt:lpstr>
      <vt:lpstr>Презентация PowerPoint</vt:lpstr>
      <vt:lpstr>Ознаки</vt:lpstr>
      <vt:lpstr>Сальвадор Далі</vt:lpstr>
      <vt:lpstr>«Постійність пам’яті»</vt:lpstr>
      <vt:lpstr>Про «Постійність пам’яті»</vt:lpstr>
      <vt:lpstr>Постійність пам'яті</vt:lpstr>
      <vt:lpstr>Жирафа у вогні</vt:lpstr>
      <vt:lpstr>Про «Жирафа у вогні»</vt:lpstr>
      <vt:lpstr>«Обличчя війни»</vt:lpstr>
      <vt:lpstr>Про «Обличчя війни»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Сальвадор Далі</dc:title>
  <dc:creator>SASHA</dc:creator>
  <cp:lastModifiedBy>zhannaandre95@gmail.com</cp:lastModifiedBy>
  <cp:revision>13</cp:revision>
  <dcterms:created xsi:type="dcterms:W3CDTF">2015-02-04T13:36:16Z</dcterms:created>
  <dcterms:modified xsi:type="dcterms:W3CDTF">2021-11-03T14:18:02Z</dcterms:modified>
</cp:coreProperties>
</file>