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1986" r:id="rId3"/>
    <p:sldId id="888" r:id="rId4"/>
    <p:sldId id="2117" r:id="rId5"/>
    <p:sldId id="2118" r:id="rId6"/>
    <p:sldId id="2075" r:id="rId7"/>
    <p:sldId id="2119" r:id="rId8"/>
    <p:sldId id="2112" r:id="rId9"/>
    <p:sldId id="2122" r:id="rId10"/>
    <p:sldId id="2123" r:id="rId11"/>
    <p:sldId id="2109" r:id="rId12"/>
    <p:sldId id="49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986"/>
            <p14:sldId id="888"/>
            <p14:sldId id="2117"/>
            <p14:sldId id="2118"/>
            <p14:sldId id="2075"/>
            <p14:sldId id="2119"/>
            <p14:sldId id="2112"/>
            <p14:sldId id="2122"/>
            <p14:sldId id="2123"/>
            <p14:sldId id="2109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FF6600"/>
    <a:srgbClr val="FFFF00"/>
    <a:srgbClr val="C6109F"/>
    <a:srgbClr val="FF99FF"/>
    <a:srgbClr val="FF0000"/>
    <a:srgbClr val="FF5050"/>
    <a:srgbClr val="99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322" autoAdjust="0"/>
  </p:normalViewPr>
  <p:slideViewPr>
    <p:cSldViewPr snapToGrid="0">
      <p:cViewPr varScale="1">
        <p:scale>
          <a:sx n="53" d="100"/>
          <a:sy n="53" d="100"/>
        </p:scale>
        <p:origin x="-108" y="-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jpeg"/><Relationship Id="rId4" Type="http://schemas.openxmlformats.org/officeDocument/2006/relationships/image" Target="../media/image8.pn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jpeg"/><Relationship Id="rId4" Type="http://schemas.openxmlformats.org/officeDocument/2006/relationships/image" Target="../media/image8.png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microsoft.com/office/2007/relationships/hdphoto" Target="../media/hdphoto2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211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2308303"/>
            <a:ext cx="5763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Задачі на 3 дії. Творча робота з задачами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1236" y="2879150"/>
            <a:ext cx="57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F3242"/>
                </a:solidFill>
              </a:rPr>
              <a:t>10 </a:t>
            </a:r>
            <a:r>
              <a:rPr lang="uk-UA" sz="3600" b="1" dirty="0">
                <a:solidFill>
                  <a:srgbClr val="2F3242"/>
                </a:solidFill>
              </a:rPr>
              <a:t>:</a:t>
            </a:r>
            <a:r>
              <a:rPr lang="en-US" sz="3600" b="1" dirty="0">
                <a:solidFill>
                  <a:srgbClr val="2F3242"/>
                </a:solidFill>
              </a:rPr>
              <a:t> 5 = 2</a:t>
            </a:r>
            <a:endParaRPr lang="uk-UA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5611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Зміни запитання, щоб у розв'язанні додалася ще одна дія; 1) додавання;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2) віднімання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0" name="Скругленный прямоугольник 109"/>
          <p:cNvSpPr/>
          <p:nvPr/>
        </p:nvSpPr>
        <p:spPr>
          <a:xfrm>
            <a:off x="4213227" y="1179774"/>
            <a:ext cx="7619382" cy="531727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Для компоту взяли </a:t>
            </a:r>
          </a:p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5 кг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сухофруктів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25 л води, а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цукру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– у 5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разів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менше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ніж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сухофруктів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і води разом. </a:t>
            </a:r>
          </a:p>
          <a:p>
            <a:pPr algn="ctr"/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кілограмів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цукру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взяли для компоту?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302044" y="3121138"/>
            <a:ext cx="1806306" cy="1659008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>
          <a:xfrm>
            <a:off x="1338430" y="1475219"/>
            <a:ext cx="1992032" cy="1441712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79444" l="23500" r="87900"/>
                    </a14:imgEffect>
                  </a14:imgLayer>
                </a14:imgProps>
              </a:ext>
            </a:extLst>
          </a:blip>
          <a:srcRect l="18896" t="5262" r="11544" b="18050"/>
          <a:stretch/>
        </p:blipFill>
        <p:spPr>
          <a:xfrm>
            <a:off x="1448590" y="4519082"/>
            <a:ext cx="1818584" cy="2165318"/>
          </a:xfrm>
          <a:prstGeom prst="rect">
            <a:avLst/>
          </a:prstGeom>
        </p:spPr>
      </p:pic>
      <p:sp>
        <p:nvSpPr>
          <p:cNvPr id="39" name="Скругленный прямоугольник 38"/>
          <p:cNvSpPr/>
          <p:nvPr/>
        </p:nvSpPr>
        <p:spPr>
          <a:xfrm>
            <a:off x="4243332" y="4832227"/>
            <a:ext cx="7619382" cy="17889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Скільки  кілограмів цукру і сухофруктів взяли для компоту?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4243142" y="4832227"/>
            <a:ext cx="7619382" cy="17889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На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скільки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більше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кілограмів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взяли для компоту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цукру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ніж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сухофруктів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60" b="63416"/>
          <a:stretch/>
        </p:blipFill>
        <p:spPr>
          <a:xfrm>
            <a:off x="1413034" y="1162551"/>
            <a:ext cx="10648977" cy="55328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331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вирази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58678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3" t="42942" r="57416" b="43216"/>
          <a:stretch/>
        </p:blipFill>
        <p:spPr>
          <a:xfrm>
            <a:off x="7943686" y="1961004"/>
            <a:ext cx="540099" cy="673808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xmlns="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4273" r="76703" b="42691"/>
          <a:stretch/>
        </p:blipFill>
        <p:spPr>
          <a:xfrm>
            <a:off x="1973360" y="2873742"/>
            <a:ext cx="507218" cy="644355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8" t="43247" r="47861" b="42911"/>
          <a:stretch/>
        </p:blipFill>
        <p:spPr>
          <a:xfrm>
            <a:off x="2464605" y="2823324"/>
            <a:ext cx="551690" cy="68826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50101" y="2978466"/>
            <a:ext cx="312609" cy="28166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xmlns="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3" t="44144" r="67425" b="42820"/>
          <a:stretch/>
        </p:blipFill>
        <p:spPr>
          <a:xfrm>
            <a:off x="4100202" y="2873742"/>
            <a:ext cx="507218" cy="64435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t="11244" r="84389" b="82365"/>
          <a:stretch/>
        </p:blipFill>
        <p:spPr>
          <a:xfrm>
            <a:off x="3711790" y="3020339"/>
            <a:ext cx="302864" cy="27288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t="42818" r="85548" b="43340"/>
          <a:stretch/>
        </p:blipFill>
        <p:spPr>
          <a:xfrm>
            <a:off x="8702664" y="2806164"/>
            <a:ext cx="531523" cy="66310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416553" y="2978466"/>
            <a:ext cx="312609" cy="281666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42880" r="57820" b="43278"/>
          <a:stretch/>
        </p:blipFill>
        <p:spPr>
          <a:xfrm>
            <a:off x="3233940" y="3651146"/>
            <a:ext cx="531523" cy="66310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6" t="10943" r="84510" b="82666"/>
          <a:stretch/>
        </p:blipFill>
        <p:spPr>
          <a:xfrm>
            <a:off x="8344400" y="2990215"/>
            <a:ext cx="302864" cy="272886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5" t="42812" r="57954" b="43346"/>
          <a:stretch/>
        </p:blipFill>
        <p:spPr>
          <a:xfrm>
            <a:off x="2374999" y="3632007"/>
            <a:ext cx="540099" cy="673808"/>
          </a:xfrm>
          <a:prstGeom prst="rect">
            <a:avLst/>
          </a:prstGeom>
        </p:spPr>
      </p:pic>
      <p:grpSp>
        <p:nvGrpSpPr>
          <p:cNvPr id="86" name="Группа 85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89" name="Группа 88"/>
          <p:cNvGrpSpPr/>
          <p:nvPr/>
        </p:nvGrpSpPr>
        <p:grpSpPr>
          <a:xfrm>
            <a:off x="2751960" y="2796115"/>
            <a:ext cx="568946" cy="681859"/>
            <a:chOff x="2361639" y="2985697"/>
            <a:chExt cx="408812" cy="542922"/>
          </a:xfrm>
        </p:grpSpPr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98" name="Группа 97"/>
          <p:cNvGrpSpPr/>
          <p:nvPr/>
        </p:nvGrpSpPr>
        <p:grpSpPr>
          <a:xfrm>
            <a:off x="9478643" y="2826755"/>
            <a:ext cx="568946" cy="681859"/>
            <a:chOff x="2361639" y="2985697"/>
            <a:chExt cx="408812" cy="542922"/>
          </a:xfrm>
        </p:grpSpPr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0" name="Рисунок 9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6" name="Рисунок 115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1" t="43191" r="21398" b="42967"/>
          <a:stretch/>
        </p:blipFill>
        <p:spPr>
          <a:xfrm>
            <a:off x="7945589" y="2825661"/>
            <a:ext cx="551690" cy="688268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1" t="43232" r="47998" b="42926"/>
          <a:stretch/>
        </p:blipFill>
        <p:spPr>
          <a:xfrm>
            <a:off x="4551313" y="3663853"/>
            <a:ext cx="540099" cy="67380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42880" r="57820" b="43278"/>
          <a:stretch/>
        </p:blipFill>
        <p:spPr>
          <a:xfrm>
            <a:off x="9964994" y="2806164"/>
            <a:ext cx="531523" cy="66310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8" t="43247" r="47861" b="42911"/>
          <a:stretch/>
        </p:blipFill>
        <p:spPr>
          <a:xfrm>
            <a:off x="3305582" y="2823324"/>
            <a:ext cx="551690" cy="688268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xmlns="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4273" r="76703" b="42691"/>
          <a:stretch/>
        </p:blipFill>
        <p:spPr>
          <a:xfrm>
            <a:off x="7448730" y="3707030"/>
            <a:ext cx="507218" cy="644355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8" t="43247" r="47861" b="42911"/>
          <a:stretch/>
        </p:blipFill>
        <p:spPr>
          <a:xfrm>
            <a:off x="2035172" y="3655004"/>
            <a:ext cx="551690" cy="688268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965742" y="3825196"/>
            <a:ext cx="312609" cy="281666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5" t="11693" r="84391" b="81916"/>
          <a:stretch/>
        </p:blipFill>
        <p:spPr>
          <a:xfrm>
            <a:off x="2847710" y="3864314"/>
            <a:ext cx="302864" cy="272886"/>
          </a:xfrm>
          <a:prstGeom prst="rect">
            <a:avLst/>
          </a:prstGeom>
        </p:spPr>
      </p:pic>
      <p:grpSp>
        <p:nvGrpSpPr>
          <p:cNvPr id="150" name="Группа 149"/>
          <p:cNvGrpSpPr/>
          <p:nvPr/>
        </p:nvGrpSpPr>
        <p:grpSpPr>
          <a:xfrm>
            <a:off x="3997712" y="3655802"/>
            <a:ext cx="568946" cy="681859"/>
            <a:chOff x="2361639" y="2985697"/>
            <a:chExt cx="408812" cy="542922"/>
          </a:xfrm>
        </p:grpSpPr>
        <p:pic>
          <p:nvPicPr>
            <p:cNvPr id="151" name="Рисунок 15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53" name="Рисунок 152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54" name="Рисунок 153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t="43013" r="84247" b="43145"/>
          <a:stretch/>
        </p:blipFill>
        <p:spPr>
          <a:xfrm>
            <a:off x="7543547" y="2812648"/>
            <a:ext cx="551690" cy="688268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2" t="42312" r="4137" b="43846"/>
          <a:stretch/>
        </p:blipFill>
        <p:spPr>
          <a:xfrm>
            <a:off x="7877563" y="3621881"/>
            <a:ext cx="531523" cy="66310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8" t="43247" r="47861" b="42911"/>
          <a:stretch/>
        </p:blipFill>
        <p:spPr>
          <a:xfrm>
            <a:off x="3724689" y="3663853"/>
            <a:ext cx="551690" cy="688268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003540" y="3814541"/>
            <a:ext cx="312609" cy="281666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42880" r="57820" b="43278"/>
          <a:stretch/>
        </p:blipFill>
        <p:spPr>
          <a:xfrm>
            <a:off x="9131226" y="2814865"/>
            <a:ext cx="531523" cy="663109"/>
          </a:xfrm>
          <a:prstGeom prst="rect">
            <a:avLst/>
          </a:prstGeom>
        </p:spPr>
      </p:pic>
      <p:grpSp>
        <p:nvGrpSpPr>
          <p:cNvPr id="179" name="Группа 178"/>
          <p:cNvGrpSpPr/>
          <p:nvPr/>
        </p:nvGrpSpPr>
        <p:grpSpPr>
          <a:xfrm>
            <a:off x="8221434" y="3649205"/>
            <a:ext cx="568946" cy="681859"/>
            <a:chOff x="2361639" y="2985697"/>
            <a:chExt cx="408812" cy="542922"/>
          </a:xfrm>
        </p:grpSpPr>
        <p:pic>
          <p:nvPicPr>
            <p:cNvPr id="180" name="Рисунок 17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1" name="Рисунок 18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3" name="Рисунок 182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7" t="43172" r="48362" b="42986"/>
          <a:stretch/>
        </p:blipFill>
        <p:spPr>
          <a:xfrm>
            <a:off x="8735298" y="3655004"/>
            <a:ext cx="540099" cy="673808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42880" r="57820" b="43278"/>
          <a:stretch/>
        </p:blipFill>
        <p:spPr>
          <a:xfrm>
            <a:off x="9554347" y="3642706"/>
            <a:ext cx="531523" cy="663109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7221646" y="2770088"/>
            <a:ext cx="2798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Monotype Corsiva" panose="03010101010201010101" pitchFamily="66" charset="0"/>
              </a:rPr>
              <a:t>(       </a:t>
            </a:r>
            <a:r>
              <a:rPr lang="en-US" sz="4000" dirty="0">
                <a:latin typeface="Monotype Corsiva" panose="03010101010201010101" pitchFamily="66" charset="0"/>
              </a:rPr>
              <a:t>    </a:t>
            </a:r>
            <a:r>
              <a:rPr lang="uk-UA" sz="4000" dirty="0">
                <a:latin typeface="Monotype Corsiva" panose="03010101010201010101" pitchFamily="66" charset="0"/>
              </a:rPr>
              <a:t>   </a:t>
            </a:r>
            <a:r>
              <a:rPr lang="en-US" sz="4000" dirty="0">
                <a:latin typeface="Monotype Corsiva" panose="03010101010201010101" pitchFamily="66" charset="0"/>
              </a:rPr>
              <a:t>    </a:t>
            </a:r>
            <a:r>
              <a:rPr lang="uk-UA" sz="40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5117" y="3725057"/>
            <a:ext cx="470468" cy="4819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FB37823-57B9-47C0-BE40-26C9513AC5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45" y="1563544"/>
            <a:ext cx="2837122" cy="16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6</a:t>
            </a:r>
            <a:endParaRPr lang="en-US" sz="6000" b="1" dirty="0">
              <a:solidFill>
                <a:srgbClr val="2F3242"/>
              </a:solidFill>
            </a:endParaRP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103,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7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104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470840" y="1742091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20537" y="3433359"/>
            <a:ext cx="560714" cy="69952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262143" y="3433359"/>
            <a:ext cx="560714" cy="69952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87769" y="3433359"/>
            <a:ext cx="560714" cy="6995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923730" y="3433359"/>
            <a:ext cx="560714" cy="69952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6259691" y="3433359"/>
            <a:ext cx="560714" cy="69952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601297" y="3433359"/>
            <a:ext cx="560714" cy="69952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926923" y="3433359"/>
            <a:ext cx="560714" cy="69952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0262884" y="3433359"/>
            <a:ext cx="560714" cy="69952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8" t="42940" r="39031" b="43218"/>
          <a:stretch/>
        </p:blipFill>
        <p:spPr>
          <a:xfrm>
            <a:off x="1373901" y="3428611"/>
            <a:ext cx="568325" cy="70902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0" t="43082" r="57299" b="43076"/>
          <a:stretch/>
        </p:blipFill>
        <p:spPr>
          <a:xfrm>
            <a:off x="2702575" y="3431723"/>
            <a:ext cx="568325" cy="70902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0" t="43011" r="38969" b="43147"/>
          <a:stretch/>
        </p:blipFill>
        <p:spPr>
          <a:xfrm>
            <a:off x="4038739" y="3431723"/>
            <a:ext cx="568325" cy="70902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1" t="42918" r="57068" b="43240"/>
          <a:stretch/>
        </p:blipFill>
        <p:spPr>
          <a:xfrm>
            <a:off x="5375861" y="3423864"/>
            <a:ext cx="568325" cy="70902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8" t="43022" r="39031" b="43136"/>
          <a:stretch/>
        </p:blipFill>
        <p:spPr>
          <a:xfrm>
            <a:off x="6716931" y="3431723"/>
            <a:ext cx="568325" cy="70902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5" t="43165" r="57114" b="42993"/>
          <a:stretch/>
        </p:blipFill>
        <p:spPr>
          <a:xfrm>
            <a:off x="8048215" y="3431723"/>
            <a:ext cx="568325" cy="70902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8" t="43035" r="38991" b="43123"/>
          <a:stretch/>
        </p:blipFill>
        <p:spPr>
          <a:xfrm>
            <a:off x="9381427" y="3431722"/>
            <a:ext cx="568325" cy="70902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8" t="43164" r="57161" b="42994"/>
          <a:stretch/>
        </p:blipFill>
        <p:spPr>
          <a:xfrm>
            <a:off x="10714639" y="3428939"/>
            <a:ext cx="568325" cy="70902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896552" y="1732319"/>
            <a:ext cx="483779" cy="6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103 - 104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219811"/>
            <a:ext cx="9144000" cy="47625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Обчисліть ланцюжки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61206" y="1612740"/>
            <a:ext cx="18421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8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6" name="Прямоугольник 65"/>
          <p:cNvSpPr/>
          <p:nvPr/>
        </p:nvSpPr>
        <p:spPr>
          <a:xfrm>
            <a:off x="2542158" y="2508491"/>
            <a:ext cx="16850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- 16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2845926" y="3435196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58" y="4571315"/>
            <a:ext cx="2089409" cy="2014787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2394204" y="4481603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3438303" y="4448037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5125699" y="1616699"/>
            <a:ext cx="18421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∙ 2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5528525" y="2524049"/>
            <a:ext cx="14173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+ 6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644684" y="3389868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V="1">
            <a:off x="5058696" y="4485562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6102795" y="4451996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7362663" y="1618106"/>
            <a:ext cx="22797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 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8416638" y="2526703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8469094" y="3396283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5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7738434" y="4504279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8782533" y="4470713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27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/>
      <p:bldP spid="68" grpId="0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219811"/>
            <a:ext cx="9144000" cy="47625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Обчисліть ланцюжки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56534" y="1638044"/>
            <a:ext cx="22797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: 4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6" name="Прямоугольник 65"/>
          <p:cNvSpPr/>
          <p:nvPr/>
        </p:nvSpPr>
        <p:spPr>
          <a:xfrm>
            <a:off x="3717616" y="2572040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3702761" y="3498745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5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16" y="2309268"/>
            <a:ext cx="2881368" cy="277846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2808342" y="4506907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4135231" y="4425450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5588560" y="1661053"/>
            <a:ext cx="27350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57 - 22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7066364" y="2552845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866742" y="3379872"/>
            <a:ext cx="14173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+ 8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V="1">
            <a:off x="6157029" y="4525957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7488605" y="4452262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21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/>
      <p:bldP spid="68" grpId="0"/>
      <p:bldP spid="74" grpId="0"/>
      <p:bldP spid="75" grpId="0"/>
      <p:bldP spid="76" grpId="0"/>
      <p:bldP spid="77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2"/>
          <a:srcRect l="691" t="41508" r="79557" b="42185"/>
          <a:stretch/>
        </p:blipFill>
        <p:spPr>
          <a:xfrm>
            <a:off x="1799423" y="1341573"/>
            <a:ext cx="2967627" cy="191098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2"/>
          <a:srcRect l="67849" t="38264" r="23757" b="21621"/>
          <a:stretch/>
        </p:blipFill>
        <p:spPr>
          <a:xfrm rot="20864626">
            <a:off x="980075" y="1546806"/>
            <a:ext cx="1211118" cy="4514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0" name="Скругленный прямоугольник 109"/>
          <p:cNvSpPr/>
          <p:nvPr/>
        </p:nvSpPr>
        <p:spPr>
          <a:xfrm>
            <a:off x="5034780" y="1179774"/>
            <a:ext cx="6797829" cy="531727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На приготування обіду в шкільній їдальні витратили 4 кг цибулі, моркви –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на 1 кг більше, а картоплі – у 5 разів більше, ніж цибулі й моркви разом. Скільки кілограмів картоплі витратили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8345" t="53762" r="59699" b="22120"/>
          <a:stretch/>
        </p:blipFill>
        <p:spPr>
          <a:xfrm>
            <a:off x="2075802" y="3194988"/>
            <a:ext cx="2172422" cy="341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8345" t="53762" r="59699" b="22120"/>
          <a:stretch/>
        </p:blipFill>
        <p:spPr>
          <a:xfrm>
            <a:off x="2077181" y="1219811"/>
            <a:ext cx="1801949" cy="2835158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2"/>
          <a:srcRect l="691" t="41508" r="79557" b="42185"/>
          <a:stretch/>
        </p:blipFill>
        <p:spPr>
          <a:xfrm>
            <a:off x="1154908" y="5145005"/>
            <a:ext cx="2490848" cy="1603962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2"/>
          <a:srcRect l="67849" t="38264" r="23757" b="21621"/>
          <a:stretch/>
        </p:blipFill>
        <p:spPr>
          <a:xfrm rot="17983203">
            <a:off x="1685283" y="1890886"/>
            <a:ext cx="1124876" cy="419272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Короткий запис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3900517" y="2221800"/>
            <a:ext cx="216437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- 4 кг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829671" y="3814668"/>
            <a:ext cx="84704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?, на 1 кг більше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925586" y="5420461"/>
            <a:ext cx="964867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?, у 5 разів більше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>
            <a:off x="7576106" y="2832066"/>
            <a:ext cx="1818813" cy="1506539"/>
          </a:xfrm>
          <a:prstGeom prst="bentConnector3">
            <a:avLst>
              <a:gd name="adj1" fmla="val -39459"/>
            </a:avLst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авая фигурная скобка 13"/>
          <p:cNvSpPr/>
          <p:nvPr/>
        </p:nvSpPr>
        <p:spPr>
          <a:xfrm>
            <a:off x="10018616" y="1910277"/>
            <a:ext cx="428041" cy="2918012"/>
          </a:xfrm>
          <a:prstGeom prst="rightBrac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>
            <a:endCxn id="39" idx="3"/>
          </p:cNvCxnSpPr>
          <p:nvPr/>
        </p:nvCxnSpPr>
        <p:spPr>
          <a:xfrm>
            <a:off x="10341009" y="5974459"/>
            <a:ext cx="1233247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 flipV="1">
            <a:off x="11561574" y="3329796"/>
            <a:ext cx="9128" cy="2663754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0768454" y="3329796"/>
            <a:ext cx="802248" cy="0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  <p:bldP spid="39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0" name="Скругленный прямоугольник 109"/>
          <p:cNvSpPr/>
          <p:nvPr/>
        </p:nvSpPr>
        <p:spPr>
          <a:xfrm>
            <a:off x="4213227" y="1179774"/>
            <a:ext cx="7619382" cy="531727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Для компоту взяли </a:t>
            </a:r>
          </a:p>
          <a:p>
            <a:pPr algn="ctr"/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5 кг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сухофруктів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25 л води, а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цукру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– у 5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разів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менше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ніж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сухофруктів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і води разом.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кілограмів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цукру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взяли для компоту?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302044" y="3121138"/>
            <a:ext cx="1806306" cy="1659008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>
          <a:xfrm>
            <a:off x="1338430" y="1475219"/>
            <a:ext cx="1992032" cy="1441712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79444" l="23500" r="87900"/>
                    </a14:imgEffect>
                  </a14:imgLayer>
                </a14:imgProps>
              </a:ext>
            </a:extLst>
          </a:blip>
          <a:srcRect l="18896" t="5262" r="11544" b="18050"/>
          <a:stretch/>
        </p:blipFill>
        <p:spPr>
          <a:xfrm>
            <a:off x="1448590" y="4519082"/>
            <a:ext cx="1818584" cy="21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302044" y="3121138"/>
            <a:ext cx="1806306" cy="165900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Короткий запис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3569103" y="1754477"/>
            <a:ext cx="21643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 кг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44544" y="3588713"/>
            <a:ext cx="84704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- 25 л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805864" y="5276754"/>
            <a:ext cx="964867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?, у 5 разів менше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5901019" y="1889552"/>
            <a:ext cx="428041" cy="2918012"/>
          </a:xfrm>
          <a:prstGeom prst="rightBrac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>
            <a:endCxn id="39" idx="3"/>
          </p:cNvCxnSpPr>
          <p:nvPr/>
        </p:nvCxnSpPr>
        <p:spPr>
          <a:xfrm>
            <a:off x="10221287" y="5830752"/>
            <a:ext cx="1233247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 flipV="1">
            <a:off x="11448829" y="3359048"/>
            <a:ext cx="12670" cy="2502401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6992454" y="3364158"/>
            <a:ext cx="4479349" cy="21364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>
          <a:xfrm>
            <a:off x="1338430" y="1475219"/>
            <a:ext cx="1992032" cy="14417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79444" l="23500" r="87900"/>
                    </a14:imgEffect>
                  </a14:imgLayer>
                </a14:imgProps>
              </a:ext>
            </a:extLst>
          </a:blip>
          <a:srcRect l="18896" t="5262" r="11544" b="18050"/>
          <a:stretch/>
        </p:blipFill>
        <p:spPr>
          <a:xfrm>
            <a:off x="1448590" y="4519082"/>
            <a:ext cx="1818584" cy="21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  <p:bldP spid="39" grpId="0"/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35135</TotalTime>
  <Words>361</Words>
  <Application>Microsoft Office PowerPoint</Application>
  <PresentationFormat>Произвольный</PresentationFormat>
  <Paragraphs>120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4330</cp:revision>
  <dcterms:created xsi:type="dcterms:W3CDTF">2018-01-05T16:38:53Z</dcterms:created>
  <dcterms:modified xsi:type="dcterms:W3CDTF">2022-02-21T12:26:17Z</dcterms:modified>
</cp:coreProperties>
</file>