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8" r:id="rId2"/>
    <p:sldId id="278" r:id="rId3"/>
    <p:sldId id="284" r:id="rId4"/>
    <p:sldId id="285" r:id="rId5"/>
    <p:sldId id="287" r:id="rId6"/>
    <p:sldId id="286" r:id="rId7"/>
    <p:sldId id="288" r:id="rId8"/>
    <p:sldId id="296" r:id="rId9"/>
    <p:sldId id="297" r:id="rId10"/>
    <p:sldId id="289" r:id="rId11"/>
    <p:sldId id="290" r:id="rId12"/>
    <p:sldId id="291" r:id="rId13"/>
    <p:sldId id="292" r:id="rId14"/>
    <p:sldId id="293" r:id="rId15"/>
    <p:sldId id="295" r:id="rId16"/>
    <p:sldId id="274" r:id="rId17"/>
    <p:sldId id="298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ользователь Windows" initials="ПW" lastIdx="1" clrIdx="0">
    <p:extLst>
      <p:ext uri="{19B8F6BF-5375-455C-9EA6-DF929625EA0E}">
        <p15:presenceInfo xmlns:p15="http://schemas.microsoft.com/office/powerpoint/2012/main" xmlns="" userId="Пользователь Window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3242"/>
    <a:srgbClr val="722651"/>
    <a:srgbClr val="DED231"/>
    <a:srgbClr val="C31D58"/>
    <a:srgbClr val="295FFF"/>
    <a:srgbClr val="27C268"/>
    <a:srgbClr val="FF3131"/>
    <a:srgbClr val="1694E9"/>
    <a:srgbClr val="FFFF00"/>
    <a:srgbClr val="FFB4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2" autoAdjust="0"/>
    <p:restoredTop sz="94434" autoAdjust="0"/>
  </p:normalViewPr>
  <p:slideViewPr>
    <p:cSldViewPr snapToGrid="0">
      <p:cViewPr varScale="1">
        <p:scale>
          <a:sx n="54" d="100"/>
          <a:sy n="54" d="100"/>
        </p:scale>
        <p:origin x="-114" y="-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21.02.2022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21.02.2022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21.02.2022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21.02.2022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21.02.2022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21.02.2022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21.02.2022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21.02.2022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21.02.2022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21.02.2022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21.02.2022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21.02.2022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8" y="266082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№72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07957" y="3894997"/>
            <a:ext cx="7315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6600" b="1" dirty="0">
                <a:solidFill>
                  <a:srgbClr val="2F3242"/>
                </a:solidFill>
              </a:rPr>
              <a:t>Як стати підприємливим </a:t>
            </a:r>
            <a:endParaRPr lang="ru-RU" sz="66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0106" y="28591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Я </a:t>
            </a:r>
            <a:r>
              <a:rPr lang="ru-RU" sz="2000" b="1" dirty="0" err="1">
                <a:solidFill>
                  <a:schemeClr val="bg1"/>
                </a:solidFill>
              </a:rPr>
              <a:t>досліджую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світ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8" b="9129"/>
          <a:stretch/>
        </p:blipFill>
        <p:spPr>
          <a:xfrm>
            <a:off x="8495763" y="71134"/>
            <a:ext cx="3454788" cy="402836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Словничок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21" y="1423767"/>
            <a:ext cx="11037195" cy="51995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8793" y="2034862"/>
            <a:ext cx="69159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6000" b="1" dirty="0">
                <a:solidFill>
                  <a:srgbClr val="C00000"/>
                </a:solidFill>
              </a:rPr>
              <a:t>Підприємливий</a:t>
            </a:r>
            <a:r>
              <a:rPr lang="uk-UA" sz="6000" b="1" dirty="0">
                <a:solidFill>
                  <a:srgbClr val="2F3242"/>
                </a:solidFill>
              </a:rPr>
              <a:t> – кмітливий, який уміє активно діяти.</a:t>
            </a:r>
            <a:endParaRPr lang="ru-RU" sz="6000" b="1" dirty="0">
              <a:solidFill>
                <a:srgbClr val="2F3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42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err="1">
                <a:solidFill>
                  <a:schemeClr val="bg1"/>
                </a:solidFill>
              </a:rPr>
              <a:t>Обери</a:t>
            </a:r>
            <a:r>
              <a:rPr lang="uk-UA" sz="2000" b="1" dirty="0">
                <a:solidFill>
                  <a:schemeClr val="bg1"/>
                </a:solidFill>
              </a:rPr>
              <a:t> ті риси, які на твою думку повинні бути у підприємливої людини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56326" y="1475046"/>
            <a:ext cx="3672622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err="1"/>
              <a:t>Творча</a:t>
            </a:r>
            <a:endParaRPr lang="ru-RU" sz="44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56326" y="2614869"/>
            <a:ext cx="3672622" cy="914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/>
              <a:t>Самостійна</a:t>
            </a:r>
            <a:endParaRPr lang="ru-RU" sz="44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248922" y="2616374"/>
            <a:ext cx="3672622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/>
              <a:t>Лінива</a:t>
            </a:r>
            <a:endParaRPr lang="ru-RU" sz="44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302624" y="1817426"/>
            <a:ext cx="3672622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/>
              <a:t>Впевнена</a:t>
            </a:r>
            <a:endParaRPr lang="ru-RU" sz="4400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302624" y="3428266"/>
            <a:ext cx="3672622" cy="914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/>
              <a:t>Працелюбна</a:t>
            </a:r>
            <a:endParaRPr lang="ru-RU" sz="4400" b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56326" y="3796238"/>
            <a:ext cx="3672622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/>
              <a:t>Сильна</a:t>
            </a:r>
            <a:endParaRPr lang="ru-RU" sz="4400" b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56326" y="5080638"/>
            <a:ext cx="3672622" cy="914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/>
              <a:t>Смілива</a:t>
            </a:r>
            <a:endParaRPr lang="ru-RU" sz="4400" b="1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8248922" y="3796238"/>
            <a:ext cx="3672622" cy="914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/>
              <a:t>Хитра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8248922" y="1473871"/>
            <a:ext cx="3672622" cy="914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err="1"/>
              <a:t>Енергійна</a:t>
            </a:r>
            <a:endParaRPr lang="ru-RU" sz="4400" b="1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4302624" y="5397748"/>
            <a:ext cx="3672622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/>
              <a:t>Надійна</a:t>
            </a:r>
            <a:endParaRPr lang="ru-RU" sz="4400" b="1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8248922" y="5080638"/>
            <a:ext cx="3672622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/>
              <a:t>Пунктуальна</a:t>
            </a:r>
            <a:endParaRPr lang="ru-RU" sz="4400" b="1" dirty="0"/>
          </a:p>
        </p:txBody>
      </p:sp>
    </p:spTree>
    <p:extLst>
      <p:ext uri="{BB962C8B-B14F-4D97-AF65-F5344CB8AC3E}">
        <p14:creationId xmlns:p14="http://schemas.microsoft.com/office/powerpoint/2010/main" val="1638743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Вправа «Чи маю  якості підприємливої людини»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56325" y="1637764"/>
            <a:ext cx="6804329" cy="1787540"/>
          </a:xfrm>
          <a:prstGeom prst="rect">
            <a:avLst/>
          </a:prstGeom>
          <a:solidFill>
            <a:srgbClr val="0070C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/>
              <a:t>На аркуші паперу напиши своє ім’я.</a:t>
            </a:r>
            <a:endParaRPr lang="ru-RU" sz="40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56325" y="3863663"/>
            <a:ext cx="6804329" cy="267880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/>
              <a:t>Добери до однієї з літери свого імені назву власної якості, сильної сторони</a:t>
            </a:r>
            <a:endParaRPr lang="ru-RU" sz="40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59" b="7860"/>
          <a:stretch/>
        </p:blipFill>
        <p:spPr>
          <a:xfrm>
            <a:off x="7730856" y="1560848"/>
            <a:ext cx="3885887" cy="498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48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Висновок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523751" y="1712890"/>
            <a:ext cx="6920238" cy="4597757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/>
              <a:t>Усвідомлення власних переваг допомагає людині досягнути бажаного та бути підприємливою.</a:t>
            </a:r>
            <a:endParaRPr lang="ru-RU" sz="40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59" b="7434"/>
          <a:stretch/>
        </p:blipFill>
        <p:spPr>
          <a:xfrm>
            <a:off x="8145321" y="1251364"/>
            <a:ext cx="3587133" cy="529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8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Крісло автора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28190" y="1736239"/>
            <a:ext cx="6752813" cy="464712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/>
              <a:t>Чи вважаєш ти себе підприємливим? </a:t>
            </a:r>
          </a:p>
          <a:p>
            <a:pPr algn="ctr"/>
            <a:r>
              <a:rPr lang="uk-UA" sz="4000" b="1" dirty="0"/>
              <a:t>Для підтвердження своєї думки наведи приклади. </a:t>
            </a:r>
            <a:endParaRPr lang="ru-RU" sz="40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" r="7064" b="8576"/>
          <a:stretch/>
        </p:blipFill>
        <p:spPr>
          <a:xfrm>
            <a:off x="7779435" y="1143901"/>
            <a:ext cx="3530989" cy="542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58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Гра «Купівля корисності»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709" y="3669856"/>
            <a:ext cx="2937670" cy="293767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957" y="3798019"/>
            <a:ext cx="2681344" cy="268134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796" y="1208575"/>
            <a:ext cx="2887372" cy="28873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78" y="1545949"/>
            <a:ext cx="2800085" cy="261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25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Висновок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270731" y="1237958"/>
            <a:ext cx="7522771" cy="5341958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/>
              <a:t>Якщо ми розуміємо, чому люди щось купують, тоді ми краще знаємо, що ми їм продаємо. Ми продаємо корисність. А не продукт. Це стосується багатьох життєвих ситуацій, що їх також можна описати як продаж – переконання когось щось зробити, ведення переговорів, навіть навчання. </a:t>
            </a:r>
          </a:p>
          <a:p>
            <a:pPr algn="ctr"/>
            <a:r>
              <a:rPr lang="uk-UA" sz="3200" b="1" dirty="0"/>
              <a:t>Різні люди шукають різні товари.</a:t>
            </a:r>
            <a:endParaRPr lang="ru-RU" sz="3200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54" b="85385" l="0" r="100000">
                        <a14:foregroundMark x1="9700" y1="81154" x2="16800" y2="37564"/>
                        <a14:foregroundMark x1="96700" y1="81538" x2="87700" y2="452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-486" b="14742"/>
          <a:stretch/>
        </p:blipFill>
        <p:spPr>
          <a:xfrm>
            <a:off x="7126199" y="1983544"/>
            <a:ext cx="4787236" cy="316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06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в зошиті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06737" y="6184253"/>
            <a:ext cx="11694531" cy="52872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bg1"/>
                </a:solidFill>
              </a:rPr>
              <a:t>Виконай завдання в зошиті на с. 25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4" b="7897"/>
          <a:stretch/>
        </p:blipFill>
        <p:spPr>
          <a:xfrm>
            <a:off x="4284476" y="1157560"/>
            <a:ext cx="3751942" cy="486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75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Розкажи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02511" y="1957589"/>
            <a:ext cx="5347528" cy="3902299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800" b="1" dirty="0"/>
              <a:t>Чи вмієте ви заощаджувати?</a:t>
            </a:r>
            <a:endParaRPr lang="ru-RU" sz="48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66" b="8356"/>
          <a:stretch/>
        </p:blipFill>
        <p:spPr>
          <a:xfrm>
            <a:off x="6524939" y="1276903"/>
            <a:ext cx="4769833" cy="517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38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Поміркуй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540911" y="2021983"/>
            <a:ext cx="5795495" cy="3694091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/>
              <a:t>Що означає бути заощадливим?</a:t>
            </a:r>
            <a:endParaRPr lang="ru-RU" sz="4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72" b="7606"/>
          <a:stretch/>
        </p:blipFill>
        <p:spPr>
          <a:xfrm>
            <a:off x="7543979" y="1315995"/>
            <a:ext cx="3401419" cy="546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0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Розглянь малюнки. Що треба, аби зробити покупку?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0" b="9108"/>
          <a:stretch/>
        </p:blipFill>
        <p:spPr>
          <a:xfrm>
            <a:off x="7951793" y="2299214"/>
            <a:ext cx="3754450" cy="376070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79" r="10112" b="12113"/>
          <a:stretch/>
        </p:blipFill>
        <p:spPr>
          <a:xfrm>
            <a:off x="256104" y="1601861"/>
            <a:ext cx="2706791" cy="465727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0" t="8263" r="4850" b="13990"/>
          <a:stretch/>
        </p:blipFill>
        <p:spPr>
          <a:xfrm>
            <a:off x="3191165" y="2564771"/>
            <a:ext cx="4532358" cy="3229597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449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Хто з дітей, на вашу думку, заощадливий?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17" b="8048"/>
          <a:stretch/>
        </p:blipFill>
        <p:spPr>
          <a:xfrm>
            <a:off x="7405710" y="1389368"/>
            <a:ext cx="3786030" cy="5149880"/>
          </a:xfrm>
          <a:prstGeom prst="rect">
            <a:avLst/>
          </a:prstGeom>
        </p:spPr>
      </p:pic>
      <p:grpSp>
        <p:nvGrpSpPr>
          <p:cNvPr id="10" name="Группа 9"/>
          <p:cNvGrpSpPr/>
          <p:nvPr/>
        </p:nvGrpSpPr>
        <p:grpSpPr>
          <a:xfrm>
            <a:off x="287219" y="1389368"/>
            <a:ext cx="6242370" cy="4938213"/>
            <a:chOff x="287219" y="1389368"/>
            <a:chExt cx="6242370" cy="4938213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526" r="3358" b="14554"/>
            <a:stretch/>
          </p:blipFill>
          <p:spPr>
            <a:xfrm>
              <a:off x="287219" y="1601035"/>
              <a:ext cx="6136754" cy="4726546"/>
            </a:xfrm>
            <a:prstGeom prst="rect">
              <a:avLst/>
            </a:prstGeom>
          </p:spPr>
        </p:pic>
        <p:sp>
          <p:nvSpPr>
            <p:cNvPr id="9" name="Прямоугольник 8"/>
            <p:cNvSpPr/>
            <p:nvPr/>
          </p:nvSpPr>
          <p:spPr>
            <a:xfrm>
              <a:off x="2202287" y="1389368"/>
              <a:ext cx="4327302" cy="439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17791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Гра-змагання «Що можна придбати в магазині?»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0" b="9654"/>
          <a:stretch/>
        </p:blipFill>
        <p:spPr>
          <a:xfrm>
            <a:off x="8578009" y="2765413"/>
            <a:ext cx="3283431" cy="270249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14" t="6197" r="14372" b="32582"/>
          <a:stretch/>
        </p:blipFill>
        <p:spPr>
          <a:xfrm>
            <a:off x="4297832" y="2218060"/>
            <a:ext cx="3940254" cy="356811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3" b="11944"/>
          <a:stretch/>
        </p:blipFill>
        <p:spPr>
          <a:xfrm>
            <a:off x="276441" y="2765413"/>
            <a:ext cx="3740094" cy="258754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Прямоугольник 7"/>
          <p:cNvSpPr/>
          <p:nvPr/>
        </p:nvSpPr>
        <p:spPr>
          <a:xfrm>
            <a:off x="674478" y="1255450"/>
            <a:ext cx="11186961" cy="87528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Назви якомога більше товарів, які можна придбати в цьому магазині.</a:t>
            </a:r>
            <a:endParaRPr lang="ru-RU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14012" y="5744041"/>
            <a:ext cx="3340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/>
              <a:t>Продуктовий магазин</a:t>
            </a:r>
            <a:endParaRPr lang="ru-RU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544264" y="5721096"/>
            <a:ext cx="34473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dirty="0"/>
              <a:t>Магазин товарів для спорту</a:t>
            </a:r>
            <a:endParaRPr lang="ru-RU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730950" y="5837930"/>
            <a:ext cx="3340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/>
              <a:t>Магазин іграшок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64528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Ситуативна вправа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361258" y="1996225"/>
            <a:ext cx="5988676" cy="4134118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Ти – продавець в продуктовому магазині. </a:t>
            </a:r>
          </a:p>
          <a:p>
            <a:pPr algn="ctr"/>
            <a:r>
              <a:rPr lang="uk-UA" sz="3600" b="1" dirty="0"/>
              <a:t>Порадь покупцеві, які краще продукти придбати для приготування торту.</a:t>
            </a:r>
            <a:endParaRPr lang="ru-RU" sz="3600" b="1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3" b="19812"/>
          <a:stretch/>
        </p:blipFill>
        <p:spPr>
          <a:xfrm>
            <a:off x="6370009" y="2263201"/>
            <a:ext cx="5615354" cy="360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98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Ситуативна вправа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64289" y="1983346"/>
            <a:ext cx="6039542" cy="3938789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Ти – продавець у книгарні. Порадь, яку книгу краще подарувати дівчинці, яка навчається в 2-му класі. </a:t>
            </a:r>
            <a:endParaRPr lang="ru-RU" sz="3600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63" b="8794"/>
          <a:stretch/>
        </p:blipFill>
        <p:spPr>
          <a:xfrm>
            <a:off x="6915955" y="2086377"/>
            <a:ext cx="5050228" cy="360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02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Ситуативна вправа</a:t>
            </a: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80599" y="1752617"/>
            <a:ext cx="5552938" cy="4474320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Ти – продавець в іграшковому магазині. </a:t>
            </a:r>
          </a:p>
          <a:p>
            <a:pPr algn="ctr"/>
            <a:r>
              <a:rPr lang="uk-UA" sz="3600" b="1" dirty="0"/>
              <a:t>Порадь, який подарунок найкраще придбати маленькому хлопчикові на день народження. </a:t>
            </a:r>
            <a:endParaRPr lang="ru-RU" sz="3600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8" b="20563"/>
          <a:stretch/>
        </p:blipFill>
        <p:spPr>
          <a:xfrm>
            <a:off x="6436932" y="1593093"/>
            <a:ext cx="5282842" cy="479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7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330</Words>
  <Application>Microsoft Office PowerPoint</Application>
  <PresentationFormat>Произвольный</PresentationFormat>
  <Paragraphs>85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Виктория</cp:lastModifiedBy>
  <cp:revision>126</cp:revision>
  <dcterms:created xsi:type="dcterms:W3CDTF">2018-01-05T16:38:53Z</dcterms:created>
  <dcterms:modified xsi:type="dcterms:W3CDTF">2022-02-21T12:01:55Z</dcterms:modified>
</cp:coreProperties>
</file>