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690" r:id="rId3"/>
    <p:sldId id="689" r:id="rId4"/>
    <p:sldId id="454" r:id="rId5"/>
    <p:sldId id="663" r:id="rId6"/>
    <p:sldId id="716" r:id="rId7"/>
    <p:sldId id="691" r:id="rId8"/>
    <p:sldId id="684" r:id="rId9"/>
    <p:sldId id="542" r:id="rId10"/>
    <p:sldId id="692" r:id="rId11"/>
    <p:sldId id="719" r:id="rId12"/>
    <p:sldId id="718" r:id="rId13"/>
    <p:sldId id="721" r:id="rId14"/>
    <p:sldId id="706" r:id="rId15"/>
    <p:sldId id="683" r:id="rId16"/>
    <p:sldId id="722" r:id="rId17"/>
    <p:sldId id="289" r:id="rId18"/>
    <p:sldId id="306" r:id="rId19"/>
    <p:sldId id="720" r:id="rId20"/>
    <p:sldId id="732" r:id="rId21"/>
    <p:sldId id="73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DB5"/>
    <a:srgbClr val="BB75A9"/>
    <a:srgbClr val="FAF225"/>
    <a:srgbClr val="E24ED0"/>
    <a:srgbClr val="6CB741"/>
    <a:srgbClr val="E9912D"/>
    <a:srgbClr val="FFB441"/>
    <a:srgbClr val="DB4037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5780" y="4742969"/>
            <a:ext cx="8597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Як зміцнювати своє здоров'я. Проєкт «Гордість України»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145" b="12893"/>
          <a:stretch/>
        </p:blipFill>
        <p:spPr>
          <a:xfrm>
            <a:off x="7234687" y="1660783"/>
            <a:ext cx="4572000" cy="253616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59-60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63782" y="1282310"/>
            <a:ext cx="10795395" cy="141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Багато українських спортсменів, які захищають честь нашої країни на міжнародних змаганнях, розпочинали свою кар'єру зі школи.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63782" y="2972315"/>
            <a:ext cx="10795394" cy="600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Яких відомих спортсменів ви знаєте?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63782" y="3786909"/>
            <a:ext cx="10795394" cy="2926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Гордістю нашої країни є Віталій і Володимир Клички, Михайло Романчук, Еліна Світоліна, Сергій Бубка, Ольга Харлан, Андрій Шевченко, Яна Клочкова, Юрій Чебан, Лілія Подкопаєва, Руслан Федотенко та багато інших спортсменів.</a:t>
            </a:r>
          </a:p>
        </p:txBody>
      </p:sp>
    </p:spTree>
    <p:extLst>
      <p:ext uri="{BB962C8B-B14F-4D97-AF65-F5344CB8AC3E}">
        <p14:creationId xmlns:p14="http://schemas.microsoft.com/office/powerpoint/2010/main" val="22291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4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Кого із цих спортсменів ви знаєте? У яких видах спорту вони здобули найбільші перемоги?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291783" y="4980055"/>
            <a:ext cx="2654825" cy="1716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Олімпійський чемпіон 2012 року (каное-одиночка, 200 м)</a:t>
            </a:r>
          </a:p>
        </p:txBody>
      </p:sp>
      <p:pic>
        <p:nvPicPr>
          <p:cNvPr id="4098" name="Picture 2" descr="http://yuzhny.gov.ua/uploads/posts/2020-06/1591000230_1518006507_imgonline-com-ua-resize-nasjydap2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8219" y="1310199"/>
            <a:ext cx="2005819" cy="2785860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lan Fedotenko Hockey Stats and Profile at hockeydb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5457" y="1310199"/>
            <a:ext cx="1983707" cy="2729872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ый прямоугольник 7"/>
          <p:cNvSpPr/>
          <p:nvPr/>
        </p:nvSpPr>
        <p:spPr>
          <a:xfrm>
            <a:off x="3112656" y="4980055"/>
            <a:ext cx="2835562" cy="1716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Український хокеїст, лівий нападник, володар Кубка Стенлі (2004, 2009)</a:t>
            </a:r>
          </a:p>
        </p:txBody>
      </p:sp>
      <p:pic>
        <p:nvPicPr>
          <p:cNvPr id="4102" name="Picture 6" descr="Клочкова, Яна Александровна — Википеди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239" y="1310199"/>
            <a:ext cx="1960217" cy="2729872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35008" y="4754628"/>
            <a:ext cx="2912992" cy="194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Українська плавчиня, чотирикратна </a:t>
            </a:r>
          </a:p>
          <a:p>
            <a:pPr algn="ctr"/>
            <a:r>
              <a:rPr lang="uk-UA" sz="2200" dirty="0"/>
              <a:t>олімпійська </a:t>
            </a:r>
          </a:p>
          <a:p>
            <a:pPr algn="ctr"/>
            <a:r>
              <a:rPr lang="uk-UA" sz="2200" dirty="0"/>
              <a:t>чемпіонка на дистанціях 200 та 400 метрів.</a:t>
            </a:r>
          </a:p>
        </p:txBody>
      </p:sp>
      <p:pic>
        <p:nvPicPr>
          <p:cNvPr id="4104" name="Picture 8" descr="Лилия Подкопаева опубликовала трогательный снимок с маленькой ...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30601" y="1310199"/>
            <a:ext cx="2236180" cy="2771795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6012874" y="4989008"/>
            <a:ext cx="3214253" cy="1707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Українська спортсменка (спортивна гімнастика). Абсолютна чемпіонка світу (1995, Японія)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68094" y="4209219"/>
            <a:ext cx="2062505" cy="4825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Яна Клочкова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521340" y="4211847"/>
            <a:ext cx="2062505" cy="6834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Руслан Федотенко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517438" y="4211847"/>
            <a:ext cx="2062505" cy="6834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Лілія Подкопаєва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519875" y="4212205"/>
            <a:ext cx="2062505" cy="4825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Юрій Чебан</a:t>
            </a:r>
          </a:p>
        </p:txBody>
      </p:sp>
    </p:spTree>
    <p:extLst>
      <p:ext uri="{BB962C8B-B14F-4D97-AF65-F5344CB8AC3E}">
        <p14:creationId xmlns:p14="http://schemas.microsoft.com/office/powerpoint/2010/main" val="40649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4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Кого із цих спортсменів ви знаєте? У яких видах спорту вони здобули найбільші перемоги?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84134" y="4432893"/>
            <a:ext cx="2969609" cy="1716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 Українські боксери. Обидва — чемпіони світу з боксу у важкій вазі.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3004" y="4189186"/>
            <a:ext cx="3458414" cy="252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Українська фехтувальниця (шабля), олімпійська чемпіонка 2008 року у командній першості, шестиразова чемпіонка світу.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481496" y="4400594"/>
            <a:ext cx="3214253" cy="1707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Українська тенісистка, третя ракетка світу в рейтингу WTA у 2017, 2018 і 2019 роках.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68094" y="3601492"/>
            <a:ext cx="2062505" cy="4825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Ольга Харлан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484136" y="3601492"/>
            <a:ext cx="2969608" cy="6834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Віталій та Володимир Клички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057371" y="3611824"/>
            <a:ext cx="2062505" cy="6834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Еліна Світоліна</a:t>
            </a:r>
          </a:p>
        </p:txBody>
      </p:sp>
      <p:pic>
        <p:nvPicPr>
          <p:cNvPr id="24" name="Picture 10" descr="Брати Клички названі кращими супертяжами XXI століття — BoxingNews ..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4135" y="1565212"/>
            <a:ext cx="2969609" cy="1856006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Саблистка Ольга Харлан избрана в Комиссию атлетов Европейских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34" y="1580866"/>
            <a:ext cx="2749034" cy="1832689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7831" y="1571057"/>
            <a:ext cx="3301587" cy="184249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299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ст.60</a:t>
            </a:r>
          </a:p>
        </p:txBody>
      </p:sp>
    </p:spTree>
    <p:extLst>
      <p:ext uri="{BB962C8B-B14F-4D97-AF65-F5344CB8AC3E}">
        <p14:creationId xmlns:p14="http://schemas.microsoft.com/office/powerpoint/2010/main" val="26393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6104" y="1249790"/>
            <a:ext cx="9397351" cy="1301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Якими видами спорту захоплюються діти в наш час? Дізнайтеся, які спортивні секції працюють у вашій школі, вашому мікрорайоні, селі або місті.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4048" y="1062182"/>
            <a:ext cx="2438284" cy="2625292"/>
          </a:xfrm>
          <a:prstGeom prst="rect">
            <a:avLst/>
          </a:prstGeom>
        </p:spPr>
      </p:pic>
      <p:pic>
        <p:nvPicPr>
          <p:cNvPr id="5122" name="Picture 2" descr="Спорт і вік дитини | Живи Активно: ja_marjana_mama — LiveJour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7647" y="2554803"/>
            <a:ext cx="5395480" cy="41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60-61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9348" y="1292394"/>
            <a:ext cx="11861688" cy="3113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Українські паралімпійці демонструють щороку вражаючі результати на чемпіонаті світу. Кращі результати демонструють Людмила Ляшенко, Тарас Радь, Оксана Шишкова, Андрій Демчук та інші. Україна пишається ними! Спортсмени-паралімпійці доводять і собі, і нам, що для сильної духом людини неможливого немає.</a:t>
            </a:r>
            <a:endParaRPr lang="uk-UA" sz="30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73018" y="4821382"/>
            <a:ext cx="10848018" cy="1487054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Паралімпійські ігри — </a:t>
            </a:r>
            <a:r>
              <a:rPr lang="uk-UA" sz="3200" b="1" dirty="0">
                <a:solidFill>
                  <a:schemeClr val="bg1"/>
                </a:solidFill>
              </a:rPr>
              <a:t>міжнародні спортивні змагання для людей з обмеженими фізичними можливостями.</a:t>
            </a:r>
          </a:p>
        </p:txBody>
      </p:sp>
    </p:spTree>
    <p:extLst>
      <p:ext uri="{BB962C8B-B14F-4D97-AF65-F5344CB8AC3E}">
        <p14:creationId xmlns:p14="http://schemas.microsoft.com/office/powerpoint/2010/main" val="602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9348" y="1292394"/>
            <a:ext cx="11861688" cy="182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Спортсменів на Паралімпійських іграх називають людьми з обмеженими можливостями. Але міжнародні спортивні змагання цих людей довели, що всі мають безмежні можливості. Паралімпійці щоразу демонструють нам приклади великої сили волі та сили духу.</a:t>
            </a:r>
          </a:p>
        </p:txBody>
      </p:sp>
      <p:pic>
        <p:nvPicPr>
          <p:cNvPr id="8194" name="Picture 2" descr="Cеребряная призерка Чемпионата мира по легкой атлетике Оксана ...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12813" y="3214254"/>
            <a:ext cx="2364509" cy="254823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350382" y="5817399"/>
            <a:ext cx="2289369" cy="895927"/>
          </a:xfrm>
          <a:prstGeom prst="roundRect">
            <a:avLst/>
          </a:prstGeom>
          <a:solidFill>
            <a:srgbClr val="E34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Оксана Ботурчук</a:t>
            </a:r>
          </a:p>
          <a:p>
            <a:pPr algn="ctr"/>
            <a:r>
              <a:rPr lang="uk-UA" sz="2000" dirty="0"/>
              <a:t>(легка атлетика)</a:t>
            </a:r>
          </a:p>
        </p:txBody>
      </p:sp>
      <p:pic>
        <p:nvPicPr>
          <p:cNvPr id="8196" name="Picture 4" descr="Знаменосец сборной Украины Михайло Ткаченко во время парада ...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47126" y="3214254"/>
            <a:ext cx="2299855" cy="2551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кругленный прямоугольник 20"/>
          <p:cNvSpPr/>
          <p:nvPr/>
        </p:nvSpPr>
        <p:spPr>
          <a:xfrm>
            <a:off x="4147126" y="5817399"/>
            <a:ext cx="2289369" cy="895927"/>
          </a:xfrm>
          <a:prstGeom prst="roundRect">
            <a:avLst/>
          </a:prstGeom>
          <a:solidFill>
            <a:srgbClr val="E34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Михайло Ткаченко</a:t>
            </a:r>
          </a:p>
          <a:p>
            <a:pPr algn="ctr"/>
            <a:r>
              <a:rPr lang="uk-UA" sz="2000" dirty="0"/>
              <a:t>(баскетбол на візках)</a:t>
            </a:r>
          </a:p>
        </p:txBody>
      </p:sp>
      <p:pic>
        <p:nvPicPr>
          <p:cNvPr id="8198" name="Picture 6" descr="Украинка Людмила Павленко выиграла золото Паралимпийских игр в Сочи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16785" y="3214255"/>
            <a:ext cx="2332719" cy="254823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Скругленный прямоугольник 22"/>
          <p:cNvSpPr/>
          <p:nvPr/>
        </p:nvSpPr>
        <p:spPr>
          <a:xfrm>
            <a:off x="6834909" y="5817399"/>
            <a:ext cx="2414595" cy="895927"/>
          </a:xfrm>
          <a:prstGeom prst="roundRect">
            <a:avLst/>
          </a:prstGeom>
          <a:solidFill>
            <a:srgbClr val="E34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Людмила Павленко</a:t>
            </a:r>
          </a:p>
          <a:p>
            <a:pPr algn="ctr"/>
            <a:r>
              <a:rPr lang="uk-UA" sz="2000" dirty="0"/>
              <a:t>(лижні перегони)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308" y="3195526"/>
            <a:ext cx="2198254" cy="254823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5" name="Скругленный прямоугольник 24"/>
          <p:cNvSpPr/>
          <p:nvPr/>
        </p:nvSpPr>
        <p:spPr>
          <a:xfrm>
            <a:off x="9719308" y="5817399"/>
            <a:ext cx="2198254" cy="895927"/>
          </a:xfrm>
          <a:prstGeom prst="roundRect">
            <a:avLst/>
          </a:prstGeom>
          <a:solidFill>
            <a:srgbClr val="E34DB5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Тарас Радь</a:t>
            </a:r>
          </a:p>
          <a:p>
            <a:pPr algn="ctr"/>
            <a:r>
              <a:rPr lang="uk-UA" sz="2000" dirty="0"/>
              <a:t>(лижі, біатлон)</a:t>
            </a:r>
          </a:p>
        </p:txBody>
      </p:sp>
    </p:spTree>
    <p:extLst>
      <p:ext uri="{BB962C8B-B14F-4D97-AF65-F5344CB8AC3E}">
        <p14:creationId xmlns:p14="http://schemas.microsoft.com/office/powerpoint/2010/main" val="8098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3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55127" y="1154544"/>
            <a:ext cx="7393710" cy="554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Фізично розвиненою називають людину, яка є сильною та витривалою. Щоб такою стати, потрібно займатися спортом і фізкультурою.</a:t>
            </a:r>
            <a:endParaRPr lang="uk-UA" sz="4000" dirty="0">
              <a:solidFill>
                <a:srgbClr val="FFFF00"/>
              </a:solidFill>
            </a:endParaRPr>
          </a:p>
        </p:txBody>
      </p:sp>
      <p:pic>
        <p:nvPicPr>
          <p:cNvPr id="11266" name="Picture 2" descr="Рухливі ігри під час проведення занять в групі продовженого дня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512" y="1262438"/>
            <a:ext cx="3193084" cy="2457178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Бонусне заняття. 30.04.20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5837" y="3987317"/>
            <a:ext cx="3072272" cy="2651961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6435898" cy="50348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На двох континентах Олімпіада не проводилась жодного разу. Це Африка, Антарктида.</a:t>
            </a:r>
          </a:p>
          <a:p>
            <a:pPr algn="ctr"/>
            <a:endParaRPr lang="uk-UA" sz="3200" dirty="0"/>
          </a:p>
          <a:p>
            <a:pPr algn="ctr"/>
            <a:r>
              <a:rPr lang="uk-UA" sz="3200" dirty="0"/>
              <a:t>Хоча б один з кольорів </a:t>
            </a:r>
            <a:r>
              <a:rPr lang="uk-UA" sz="3200" dirty="0" err="1"/>
              <a:t>кілець</a:t>
            </a:r>
            <a:r>
              <a:rPr lang="uk-UA" sz="3200" dirty="0"/>
              <a:t> олімпійського прапора присутній на прапорі всіх без винятку країн світу.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750" b="11000"/>
          <a:stretch/>
        </p:blipFill>
        <p:spPr>
          <a:xfrm>
            <a:off x="6830568" y="2176272"/>
            <a:ext cx="487680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9673" y="3864579"/>
            <a:ext cx="3509793" cy="272314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731618" y="1607128"/>
            <a:ext cx="7121235" cy="21428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Підготуйте проєкт «Гордість країни» про одного зі спортсменів або спортсменок України.</a:t>
            </a:r>
          </a:p>
        </p:txBody>
      </p:sp>
    </p:spTree>
    <p:extLst>
      <p:ext uri="{BB962C8B-B14F-4D97-AF65-F5344CB8AC3E}">
        <p14:creationId xmlns:p14="http://schemas.microsoft.com/office/powerpoint/2010/main" val="40176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8" t="12014" r="907" b="12032"/>
          <a:stretch/>
        </p:blipFill>
        <p:spPr>
          <a:xfrm>
            <a:off x="4848046" y="1267918"/>
            <a:ext cx="6711350" cy="5204519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023" y="2315904"/>
            <a:ext cx="4701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Пролунав вже наш дзвінок,</a:t>
            </a:r>
          </a:p>
          <a:p>
            <a:r>
              <a:rPr lang="uk-UA" sz="2800" b="1" dirty="0"/>
              <a:t>Знов нас кличе на урок.</a:t>
            </a:r>
          </a:p>
          <a:p>
            <a:r>
              <a:rPr lang="uk-UA" sz="2800" b="1" dirty="0"/>
              <a:t>Ви готові працювати?</a:t>
            </a:r>
          </a:p>
          <a:p>
            <a:r>
              <a:rPr lang="uk-UA" sz="2800" b="1" dirty="0"/>
              <a:t>А на все відповідати?</a:t>
            </a:r>
          </a:p>
          <a:p>
            <a:r>
              <a:rPr lang="uk-UA" sz="2800" b="1" dirty="0"/>
              <a:t>Тоді будем починати</a:t>
            </a:r>
          </a:p>
          <a:p>
            <a:r>
              <a:rPr lang="uk-UA" sz="2800" b="1" dirty="0"/>
              <a:t>Пізнавати й працювати.</a:t>
            </a:r>
          </a:p>
          <a:p>
            <a:r>
              <a:rPr lang="uk-UA" sz="2800" b="1" dirty="0"/>
              <a:t>Щоб усе на світі знати!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53" y="1675832"/>
            <a:ext cx="3291517" cy="43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59-62, проєкт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с.59-62, проєкт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14882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Ранкове коло.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2" y="1206210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означає вислів «здорова людина»? Якими словами можна його замінити?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2142" y="2786261"/>
            <a:ext cx="11913080" cy="6966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Пригадайте, що ви робите на уроках фізкультури. Які спортивні секції відвідуєте ви та ваші однокласники й однокласниці?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142" y="1788361"/>
            <a:ext cx="11913080" cy="9025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Фізично розвиненою називають сильну і витривалу людину. Щоб  такою стати, потрібно займатися фізкультурою і спортом.</a:t>
            </a:r>
            <a:endParaRPr lang="uk-UA" sz="2700" dirty="0"/>
          </a:p>
        </p:txBody>
      </p:sp>
      <p:pic>
        <p:nvPicPr>
          <p:cNvPr id="4" name="Picture 2" descr="ДНЗ № 135 - Збереження та зміцнення здоров'я дитини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1368" y="3277009"/>
            <a:ext cx="3640048" cy="358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порт. Скачать или распечатать картинку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6473" y="3632375"/>
            <a:ext cx="2811912" cy="30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Дети, Спорт » ДЕТсад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586" y="3508198"/>
            <a:ext cx="3165894" cy="31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ст.59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07043" y="2809602"/>
            <a:ext cx="4995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ru-RU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Фізичні вправи</a:t>
            </a:r>
          </a:p>
        </p:txBody>
      </p:sp>
      <p:pic>
        <p:nvPicPr>
          <p:cNvPr id="2050" name="Picture 2" descr="Як фізичні вправи впливають на мозок | Живи Активн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6836" y="3732932"/>
            <a:ext cx="30956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201364" y="1326627"/>
            <a:ext cx="2050473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Зміцнюють м'язи тіла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881236" y="1326627"/>
            <a:ext cx="2325903" cy="12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Розвивають силу та витривалість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403123" y="2819494"/>
            <a:ext cx="2462614" cy="170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Розвивають здатність до фізичного розвитку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007281" y="5314509"/>
            <a:ext cx="2188512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Поліпшують поставу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161803" y="1398242"/>
            <a:ext cx="2139341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Збільшують ріст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063411" y="5116217"/>
            <a:ext cx="2255508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Заряджають енергією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01364" y="3042926"/>
            <a:ext cx="3004808" cy="1350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Підвищують активність та працездатність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318131" y="1277720"/>
            <a:ext cx="2256045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Поліпшують настрій</a:t>
            </a:r>
          </a:p>
        </p:txBody>
      </p:sp>
    </p:spTree>
    <p:extLst>
      <p:ext uri="{BB962C8B-B14F-4D97-AF65-F5344CB8AC3E}">
        <p14:creationId xmlns:p14="http://schemas.microsoft.com/office/powerpoint/2010/main" val="24560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Гра-змагання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92332" y="1441969"/>
            <a:ext cx="8239959" cy="1311564"/>
          </a:xfrm>
          <a:prstGeom prst="roundRect">
            <a:avLst/>
          </a:prstGeom>
          <a:solidFill>
            <a:srgbClr val="BB75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Пригадайте якомога більше назв спортивних ігор</a:t>
            </a:r>
          </a:p>
        </p:txBody>
      </p:sp>
      <p:pic>
        <p:nvPicPr>
          <p:cNvPr id="3074" name="Picture 2" descr="Ситуативное управление сотрудниками. Навыки управленческой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1165" y="2817517"/>
            <a:ext cx="4970607" cy="42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10033</TotalTime>
  <Words>806</Words>
  <Application>Microsoft Office PowerPoint</Application>
  <PresentationFormat>Широкоэкранный</PresentationFormat>
  <Paragraphs>180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1854</cp:revision>
  <dcterms:created xsi:type="dcterms:W3CDTF">2018-01-05T16:38:53Z</dcterms:created>
  <dcterms:modified xsi:type="dcterms:W3CDTF">2022-02-22T07:08:13Z</dcterms:modified>
</cp:coreProperties>
</file>