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ABBB49-7757-4546-8B68-9EA8AF9FC8A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221457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7200" dirty="0" smtClean="0"/>
              <a:t>Дотична до кола. Властивість дотичної</a:t>
            </a:r>
            <a:endParaRPr lang="uk-UA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Arial" pitchFamily="34" charset="0"/>
                <a:cs typeface="Arial" pitchFamily="34" charset="0"/>
              </a:rPr>
              <a:t>Стор.131-132 – читати. Вивчити властивість дотичної.</a:t>
            </a:r>
          </a:p>
          <a:p>
            <a:r>
              <a:rPr lang="uk-UA" dirty="0" smtClean="0">
                <a:latin typeface="Arial" pitchFamily="34" charset="0"/>
                <a:cs typeface="Arial" pitchFamily="34" charset="0"/>
              </a:rPr>
              <a:t>№609, 611 – письмово.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4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сторінка зошита.jpg"/>
          <p:cNvPicPr>
            <a:picLocks noChangeAspect="1"/>
          </p:cNvPicPr>
          <p:nvPr/>
        </p:nvPicPr>
        <p:blipFill>
          <a:blip r:embed="rId2" cstate="print"/>
          <a:srcRect t="21660" b="50704"/>
          <a:stretch>
            <a:fillRect/>
          </a:stretch>
        </p:blipFill>
        <p:spPr>
          <a:xfrm>
            <a:off x="500034" y="4000504"/>
            <a:ext cx="8118643" cy="264320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Повторення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14298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1. Що таке коло?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114298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 Що таке хорда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50017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3. Як називається найбільша хорда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85736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4. Що називається радіусом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292893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Що таке круг?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6050" y="2928934"/>
            <a:ext cx="63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Чим відрізняється круг </a:t>
            </a:r>
            <a:r>
              <a:rPr lang="uk-UA" sz="2400" smtClean="0">
                <a:latin typeface="Times New Roman" pitchFamily="18" charset="0"/>
                <a:cs typeface="Times New Roman" pitchFamily="18" charset="0"/>
              </a:rPr>
              <a:t>від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286124"/>
            <a:ext cx="864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8.Назвіть випадки взаємного розміщення двох кіл.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285852" y="4286256"/>
            <a:ext cx="2357454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500562" y="4500570"/>
            <a:ext cx="1857388" cy="17859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 flipV="1">
            <a:off x="2357422" y="535782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 flipV="1">
            <a:off x="5357818" y="535782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500826" y="785794"/>
            <a:ext cx="2357454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 flipV="1">
            <a:off x="7643834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57158" y="221455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5. Назвіть радіуси кола, зображеного на рисунку.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257174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6. Назвіть його діаметр та хорди.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Прямая соединительная линия 20"/>
          <p:cNvCxnSpPr>
            <a:stCxn id="16" idx="1"/>
          </p:cNvCxnSpPr>
          <p:nvPr/>
        </p:nvCxnSpPr>
        <p:spPr>
          <a:xfrm rot="16200000" flipH="1">
            <a:off x="7590934" y="375705"/>
            <a:ext cx="451039" cy="19407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1"/>
            <a:endCxn id="16" idx="5"/>
          </p:cNvCxnSpPr>
          <p:nvPr/>
        </p:nvCxnSpPr>
        <p:spPr>
          <a:xfrm rot="16200000" flipH="1">
            <a:off x="6871324" y="1095316"/>
            <a:ext cx="1616458" cy="166697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1"/>
          </p:cNvCxnSpPr>
          <p:nvPr/>
        </p:nvCxnSpPr>
        <p:spPr>
          <a:xfrm rot="16200000" flipH="1">
            <a:off x="6197895" y="1768745"/>
            <a:ext cx="1951236" cy="6548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2"/>
          </p:cNvCxnSpPr>
          <p:nvPr/>
        </p:nvCxnSpPr>
        <p:spPr>
          <a:xfrm rot="10800000" flipH="1">
            <a:off x="7643834" y="1571612"/>
            <a:ext cx="1143008" cy="4286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 flipH="1" flipV="1">
            <a:off x="7108049" y="2393149"/>
            <a:ext cx="1000132" cy="214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429388" y="714356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429652" y="2571744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718884" y="1214422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572396" y="1428736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К</a:t>
            </a:r>
            <a:endParaRPr lang="ru-RU" sz="2800" b="1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215206" y="3000372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0800000">
            <a:off x="7500958" y="4286256"/>
            <a:ext cx="50006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429520" y="4286256"/>
            <a:ext cx="78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1 см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034" y="3571876"/>
            <a:ext cx="864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9. Знайдіть відстань між центрами цих кіл.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Прямая соединительная линия 47"/>
          <p:cNvCxnSpPr>
            <a:stCxn id="15" idx="6"/>
            <a:endCxn id="14" idx="6"/>
          </p:cNvCxnSpPr>
          <p:nvPr/>
        </p:nvCxnSpPr>
        <p:spPr>
          <a:xfrm flipH="1">
            <a:off x="2500298" y="5429264"/>
            <a:ext cx="300039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-0.09375 0.0076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4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09375 0.0023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72033E-6 L 0.07309 0.0023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1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2033E-6 L 0.07691 0.0023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0.00764 L -0.2276 0.0076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0.00231 L -0.2276 0.00231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19" grpId="0"/>
      <p:bldP spid="35" grpId="0"/>
      <p:bldP spid="36" grpId="0"/>
      <p:bldP spid="37" grpId="0"/>
      <p:bldP spid="38" grpId="0"/>
      <p:bldP spid="39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Взаємне розміщення прямої і кола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71448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і коло не мають спільних точок.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357454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86446" y="1714488"/>
            <a:ext cx="3357554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720" y="2571744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і коло  мають одну спільну точку.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3429000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і коло  мають дві спільні точки.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-0.00139 0.040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4005 L 0.0066 0.124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785926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Дотична кола. Властивість дотичної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називається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дотичною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до кола, якщо вона має одну спільну точку з колом.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86446" y="2000240"/>
            <a:ext cx="3357554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58" y="2500306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Властивість дотичної.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Дотична до кола перпендикулярна до радіуса цього кола, проведеного в точку дотику.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 flipV="1">
            <a:off x="7429520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12" idx="4"/>
            <a:endCxn id="9" idx="0"/>
          </p:cNvCxnSpPr>
          <p:nvPr/>
        </p:nvCxnSpPr>
        <p:spPr>
          <a:xfrm rot="5400000" flipH="1" flipV="1">
            <a:off x="7000892" y="2571744"/>
            <a:ext cx="1000132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286644" y="135729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72396" y="285749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cxnSp>
        <p:nvCxnSpPr>
          <p:cNvPr id="29" name="Прямая соединительная линия 28"/>
          <p:cNvCxnSpPr>
            <a:stCxn id="12" idx="4"/>
          </p:cNvCxnSpPr>
          <p:nvPr/>
        </p:nvCxnSpPr>
        <p:spPr>
          <a:xfrm rot="16200000" flipV="1">
            <a:off x="6500826" y="2071678"/>
            <a:ext cx="1071570" cy="9286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357950" y="1428736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К</a:t>
            </a:r>
            <a:endParaRPr lang="ru-RU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7158" y="3714752"/>
            <a:ext cx="564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ОК більше радіуса, ОА дорівнює радіусу кола. Отже ОА – найкоротша відстань від прямої до кола, тому ОА</a:t>
            </a:r>
            <a:r>
              <a:rPr lang="uk-UA" sz="2400" dirty="0" smtClean="0">
                <a:latin typeface="Cambria Math"/>
                <a:ea typeface="Cambria Math"/>
                <a:cs typeface="Times New Roman" pitchFamily="18" charset="0"/>
              </a:rPr>
              <a:t>⊥ОК.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2" grpId="0" animBg="1"/>
      <p:bldP spid="27" grpId="0"/>
      <p:bldP spid="28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785926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Задача про відрізки дотичних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Через точку А до кола проведені дотичні АВ і АС, де В і С – точки дотику. Доведіть, що АВ = АС.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86446" y="2000240"/>
            <a:ext cx="3357554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 flipV="1">
            <a:off x="8786842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9" idx="1"/>
          </p:cNvCxnSpPr>
          <p:nvPr/>
        </p:nvCxnSpPr>
        <p:spPr>
          <a:xfrm rot="5400000" flipH="1" flipV="1">
            <a:off x="7429520" y="3050886"/>
            <a:ext cx="2378378" cy="3781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8572528" y="135729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72396" y="285749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286644" y="1428736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22" name="Овал 21"/>
          <p:cNvSpPr/>
          <p:nvPr/>
        </p:nvSpPr>
        <p:spPr>
          <a:xfrm flipV="1">
            <a:off x="7429520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 flipV="1">
            <a:off x="8572528" y="321468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722090" y="300037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cxnSp>
        <p:nvCxnSpPr>
          <p:cNvPr id="26" name="Прямая соединительная линия 25"/>
          <p:cNvCxnSpPr>
            <a:stCxn id="12" idx="4"/>
            <a:endCxn id="22" idx="0"/>
          </p:cNvCxnSpPr>
          <p:nvPr/>
        </p:nvCxnSpPr>
        <p:spPr>
          <a:xfrm rot="5400000" flipH="1" flipV="1">
            <a:off x="7000892" y="2571744"/>
            <a:ext cx="1000132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2" idx="2"/>
            <a:endCxn id="23" idx="6"/>
          </p:cNvCxnSpPr>
          <p:nvPr/>
        </p:nvCxnSpPr>
        <p:spPr>
          <a:xfrm rot="10800000" flipH="1" flipV="1">
            <a:off x="7429520" y="3143248"/>
            <a:ext cx="1285884" cy="1428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1"/>
            <a:endCxn id="9" idx="1"/>
          </p:cNvCxnSpPr>
          <p:nvPr/>
        </p:nvCxnSpPr>
        <p:spPr>
          <a:xfrm rot="5400000" flipH="1" flipV="1">
            <a:off x="7557601" y="1943597"/>
            <a:ext cx="1143008" cy="13573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5720" y="250030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486" y="4303316"/>
            <a:ext cx="514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ОСА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За гіпотенузою і катетом (ОА – спільна сторона, радіуси рівні.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3000372"/>
            <a:ext cx="514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ОСА – прямокутні. </a:t>
            </a:r>
            <a:endParaRPr lang="uk-UA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За властивістю дотична перпендикулярна радіусу. </a:t>
            </a:r>
            <a:endParaRPr lang="uk-UA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773" y="5589240"/>
            <a:ext cx="514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3. 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СА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Як відповідні сторони рівних трикутників.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2" grpId="0" animBg="1"/>
      <p:bldP spid="27" grpId="0"/>
      <p:bldP spid="28" grpId="0"/>
      <p:bldP spid="33" grpId="0"/>
      <p:bldP spid="22" grpId="0" animBg="1"/>
      <p:bldP spid="23" grpId="0" animBg="1"/>
      <p:bldP spid="24" grpId="0"/>
      <p:bldP spid="50" grpId="0"/>
      <p:bldP spid="51" grpId="0"/>
      <p:bldP spid="21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857364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Опорна задача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Діаметр, що проходить через середину хорди, перпендикулярний до цієї хорди.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85736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 flipV="1">
            <a:off x="7429520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6" idx="4"/>
            <a:endCxn id="9" idx="0"/>
          </p:cNvCxnSpPr>
          <p:nvPr/>
        </p:nvCxnSpPr>
        <p:spPr>
          <a:xfrm rot="5400000" flipH="1">
            <a:off x="6393669" y="3178967"/>
            <a:ext cx="2214578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286644" y="135729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72396" y="285749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rot="10800000">
            <a:off x="6429388" y="3643314"/>
            <a:ext cx="2071702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000760" y="335756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2844" y="2214554"/>
            <a:ext cx="514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Діаметр кола ділить хорду СВ навпіл, тобто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CD = DB.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01090" y="3357562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 flipV="1">
            <a:off x="7429520" y="357187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572396" y="3571876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3000372"/>
            <a:ext cx="542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Розглянемо ∆СОВ. Він рівнобедрений. Чому?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>
            <a:stCxn id="12" idx="1"/>
          </p:cNvCxnSpPr>
          <p:nvPr/>
        </p:nvCxnSpPr>
        <p:spPr>
          <a:xfrm rot="5400000">
            <a:off x="6750859" y="2943729"/>
            <a:ext cx="449552" cy="9496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7"/>
            <a:endCxn id="18" idx="1"/>
          </p:cNvCxnSpPr>
          <p:nvPr/>
        </p:nvCxnSpPr>
        <p:spPr>
          <a:xfrm rot="16200000" flipH="1">
            <a:off x="7813576" y="2931658"/>
            <a:ext cx="425410" cy="9496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3786190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Які властивості рівнобедреного трикутника ви знаєте?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4643446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Яку з них ми використаємо для доведення?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2" grpId="0" animBg="1"/>
      <p:bldP spid="27" grpId="0"/>
      <p:bldP spid="28" grpId="0"/>
      <p:bldP spid="33" grpId="0"/>
      <p:bldP spid="34" grpId="0"/>
      <p:bldP spid="18" grpId="0"/>
      <p:bldP spid="19" grpId="0" animBg="1"/>
      <p:bldP spid="20" grpId="0"/>
      <p:bldP spid="21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857364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Задача про діаметри і хорди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У колі проведено діаметри АВ 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Доведіть, що хорди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рівні й паралельні.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85736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 flipH="1" flipV="1">
            <a:off x="6393669" y="2893215"/>
            <a:ext cx="2214578" cy="4286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572396" y="1428736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00958" y="321468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cxnSp>
        <p:nvCxnSpPr>
          <p:cNvPr id="29" name="Прямая соединительная линия 28"/>
          <p:cNvCxnSpPr>
            <a:stCxn id="6" idx="6"/>
            <a:endCxn id="6" idx="2"/>
          </p:cNvCxnSpPr>
          <p:nvPr/>
        </p:nvCxnSpPr>
        <p:spPr>
          <a:xfrm flipH="1">
            <a:off x="6357950" y="3143248"/>
            <a:ext cx="228601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929322" y="2928934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2844" y="2214554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∆C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 першою ознакою: АО=ВО,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DO=CO –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 радіуси.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Кут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COB =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куту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AOD –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 вертикальні кути.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Отже і відповідні хорди рівні.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29454" y="421481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75602" y="2928934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cxnSp>
        <p:nvCxnSpPr>
          <p:cNvPr id="22" name="Прямая соединительная линия 21"/>
          <p:cNvCxnSpPr>
            <a:endCxn id="6" idx="2"/>
          </p:cNvCxnSpPr>
          <p:nvPr/>
        </p:nvCxnSpPr>
        <p:spPr>
          <a:xfrm rot="16200000" flipV="1">
            <a:off x="6286512" y="3214686"/>
            <a:ext cx="1071570" cy="9286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20" idx="1"/>
          </p:cNvCxnSpPr>
          <p:nvPr/>
        </p:nvCxnSpPr>
        <p:spPr>
          <a:xfrm rot="16200000" flipH="1">
            <a:off x="7600285" y="2115227"/>
            <a:ext cx="1190304" cy="9603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3332" y="4476428"/>
            <a:ext cx="5286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Яку ознаку паралельності прямих ми можемо використати для доведення паралельності хорд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Кут А і кут В – внутрішні односторонні, вони рівні. Отже хорди є паралельними.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2" grpId="0" animBg="1"/>
      <p:bldP spid="27" grpId="0"/>
      <p:bldP spid="28" grpId="0"/>
      <p:bldP spid="33" grpId="0"/>
      <p:bldP spid="34" grpId="0"/>
      <p:bldP spid="18" grpId="0"/>
      <p:bldP spid="20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857364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Задача про діаметр і хорди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 точки кола проведено дві рівні хорди і діаметр. Доведіть, що цей діаметр ділить кут між хордами навпіл.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85736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 flipH="1" flipV="1">
            <a:off x="6357950" y="2928934"/>
            <a:ext cx="2286016" cy="4286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572396" y="1428736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00958" y="321468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000760" y="228599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4282" y="2571744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∆C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∆D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Чому?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29454" y="421481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75602" y="2928934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6500826" y="2000240"/>
            <a:ext cx="1285884" cy="64294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20" idx="1"/>
          </p:cNvCxnSpPr>
          <p:nvPr/>
        </p:nvCxnSpPr>
        <p:spPr>
          <a:xfrm rot="16200000" flipH="1">
            <a:off x="7600285" y="2115227"/>
            <a:ext cx="1190304" cy="9603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282" y="3286124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Запишіть доведення.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Прямая соединительная линия 30"/>
          <p:cNvCxnSpPr>
            <a:stCxn id="12" idx="3"/>
          </p:cNvCxnSpPr>
          <p:nvPr/>
        </p:nvCxnSpPr>
        <p:spPr>
          <a:xfrm rot="16200000" flipV="1">
            <a:off x="6750859" y="2393149"/>
            <a:ext cx="449552" cy="9496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2" idx="6"/>
            <a:endCxn id="6" idx="6"/>
          </p:cNvCxnSpPr>
          <p:nvPr/>
        </p:nvCxnSpPr>
        <p:spPr>
          <a:xfrm>
            <a:off x="7572396" y="3143248"/>
            <a:ext cx="1071570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2" grpId="0" animBg="1"/>
      <p:bldP spid="27" grpId="0"/>
      <p:bldP spid="28" grpId="0"/>
      <p:bldP spid="33" grpId="0"/>
      <p:bldP spid="34" grpId="0"/>
      <p:bldP spid="18" grpId="0"/>
      <p:bldP spid="2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Висновки, які можна зробити з доведених задач: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348880"/>
            <a:ext cx="8229600" cy="2981325"/>
          </a:xfrm>
        </p:spPr>
        <p:txBody>
          <a:bodyPr/>
          <a:lstStyle/>
          <a:p>
            <a:r>
              <a:rPr lang="uk-UA" sz="2400" dirty="0"/>
              <a:t>Якщо коло дотикається до сторін кута, то радіуси проведені до точок дотику перпендикулярні до сторін кута.</a:t>
            </a:r>
          </a:p>
          <a:p>
            <a:r>
              <a:rPr lang="uk-UA" sz="2400" dirty="0"/>
              <a:t>Якщо коло дотикається до сторін кута, то центр кола лежить на бісектрисі кута.</a:t>
            </a:r>
          </a:p>
          <a:p>
            <a:r>
              <a:rPr lang="uk-UA" sz="2400" dirty="0"/>
              <a:t>Якщо коло дотикається до сторін кута, то відрізки утворені вершиною і точкою дотику рівні.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05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</TotalTime>
  <Words>536</Words>
  <Application>Microsoft Office PowerPoint</Application>
  <PresentationFormat>Экран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Дотична до кола. Властивість дотичної</vt:lpstr>
      <vt:lpstr>Повторення</vt:lpstr>
      <vt:lpstr>Взаємне розміщення прямої і кола</vt:lpstr>
      <vt:lpstr>Дотична кола. Властивість дотичної</vt:lpstr>
      <vt:lpstr>Задача про відрізки дотичних</vt:lpstr>
      <vt:lpstr>Опорна задача</vt:lpstr>
      <vt:lpstr>Задача про діаметри і хорди</vt:lpstr>
      <vt:lpstr>Задача про діаметр і хорди</vt:lpstr>
      <vt:lpstr>Висновки, які можна зробити з доведених задач:</vt:lpstr>
      <vt:lpstr>Домашнє завдання: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Дотична до кола. Властивість дотичної</dc:title>
  <dc:creator>Admin</dc:creator>
  <cp:lastModifiedBy>admin</cp:lastModifiedBy>
  <cp:revision>30</cp:revision>
  <dcterms:created xsi:type="dcterms:W3CDTF">2015-04-06T14:00:26Z</dcterms:created>
  <dcterms:modified xsi:type="dcterms:W3CDTF">2022-02-17T16:47:52Z</dcterms:modified>
</cp:coreProperties>
</file>