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1696" r:id="rId3"/>
    <p:sldId id="2431" r:id="rId4"/>
    <p:sldId id="2474" r:id="rId5"/>
    <p:sldId id="2475" r:id="rId6"/>
    <p:sldId id="2476" r:id="rId7"/>
    <p:sldId id="2477" r:id="rId8"/>
    <p:sldId id="2478" r:id="rId9"/>
    <p:sldId id="2265" r:id="rId10"/>
    <p:sldId id="2451" r:id="rId11"/>
    <p:sldId id="2481" r:id="rId12"/>
    <p:sldId id="2459" r:id="rId13"/>
    <p:sldId id="2486" r:id="rId14"/>
    <p:sldId id="2487" r:id="rId15"/>
    <p:sldId id="2277" r:id="rId16"/>
    <p:sldId id="2482" r:id="rId17"/>
    <p:sldId id="2489" r:id="rId18"/>
    <p:sldId id="24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431"/>
            <p14:sldId id="2474"/>
            <p14:sldId id="2475"/>
            <p14:sldId id="2476"/>
            <p14:sldId id="2477"/>
            <p14:sldId id="2478"/>
            <p14:sldId id="2265"/>
            <p14:sldId id="2451"/>
            <p14:sldId id="2481"/>
            <p14:sldId id="2459"/>
            <p14:sldId id="2486"/>
            <p14:sldId id="2487"/>
          </p14:sldIdLst>
        </p14:section>
        <p14:section name="Раздел без заголовка" id="{AC9334F8-F988-4E78-9E68-3A8F16322EC6}">
          <p14:sldIdLst>
            <p14:sldId id="2277"/>
            <p14:sldId id="2482"/>
            <p14:sldId id="2489"/>
            <p14:sldId id="2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3131"/>
    <a:srgbClr val="BA1CBA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4034" y="2248845"/>
            <a:ext cx="59304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Додавання трицифрових чисел способом округлення. Розв'язання задач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</a:t>
            </a: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421681" y="1372162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1" name="Стрелка вправо 80"/>
          <p:cNvSpPr/>
          <p:nvPr/>
        </p:nvSpPr>
        <p:spPr>
          <a:xfrm>
            <a:off x="1661295" y="1881343"/>
            <a:ext cx="790833" cy="552198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390849" y="1456402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6000" dirty="0"/>
              <a:t>7</a:t>
            </a:r>
            <a:endParaRPr lang="ru-RU" sz="60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838946" y="799836"/>
            <a:ext cx="4956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84" name="Стрелка вправо 83"/>
          <p:cNvSpPr/>
          <p:nvPr/>
        </p:nvSpPr>
        <p:spPr>
          <a:xfrm>
            <a:off x="3741878" y="1867948"/>
            <a:ext cx="790833" cy="552198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471432" y="1443007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6000" dirty="0"/>
              <a:t>8</a:t>
            </a:r>
            <a:endParaRPr lang="ru-RU" sz="60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3886668" y="786441"/>
            <a:ext cx="5613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Стрелка вправо 86"/>
          <p:cNvSpPr/>
          <p:nvPr/>
        </p:nvSpPr>
        <p:spPr>
          <a:xfrm>
            <a:off x="5838606" y="1867948"/>
            <a:ext cx="790833" cy="552198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4568160" y="1443007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6000" dirty="0"/>
              <a:t>7</a:t>
            </a:r>
            <a:endParaRPr lang="ru-RU" sz="6000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6000112" y="686502"/>
            <a:ext cx="5148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Стрелка вправо 89"/>
          <p:cNvSpPr/>
          <p:nvPr/>
        </p:nvSpPr>
        <p:spPr>
          <a:xfrm>
            <a:off x="7949874" y="1867948"/>
            <a:ext cx="790833" cy="552198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6679428" y="1443007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6000" dirty="0"/>
              <a:t>7</a:t>
            </a:r>
            <a:endParaRPr lang="ru-RU" sz="60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8127525" y="786441"/>
            <a:ext cx="4956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</a:p>
        </p:txBody>
      </p:sp>
      <p:sp>
        <p:nvSpPr>
          <p:cNvPr id="93" name="Стрелка вправо 92"/>
          <p:cNvSpPr/>
          <p:nvPr/>
        </p:nvSpPr>
        <p:spPr>
          <a:xfrm>
            <a:off x="2459801" y="3881119"/>
            <a:ext cx="790833" cy="552198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1189355" y="3456178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6000" dirty="0"/>
              <a:t>9</a:t>
            </a:r>
            <a:endParaRPr lang="ru-RU" sz="60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2485968" y="2799612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Стрелка вправо 95"/>
          <p:cNvSpPr/>
          <p:nvPr/>
        </p:nvSpPr>
        <p:spPr>
          <a:xfrm>
            <a:off x="4540384" y="3867724"/>
            <a:ext cx="790833" cy="552198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3269938" y="3442783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6000" dirty="0"/>
              <a:t>9</a:t>
            </a:r>
            <a:endParaRPr lang="ru-RU" sz="60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4687350" y="2703937"/>
            <a:ext cx="5148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Стрелка вправо 98"/>
          <p:cNvSpPr/>
          <p:nvPr/>
        </p:nvSpPr>
        <p:spPr>
          <a:xfrm>
            <a:off x="6637112" y="3867724"/>
            <a:ext cx="790833" cy="552198"/>
          </a:xfrm>
          <a:prstGeom prst="rightArrow">
            <a:avLst/>
          </a:prstGeom>
          <a:solidFill>
            <a:srgbClr val="F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5366666" y="3442783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6000" dirty="0"/>
              <a:t>8</a:t>
            </a:r>
            <a:endParaRPr lang="ru-RU" sz="60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6656752" y="2686278"/>
            <a:ext cx="798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Овал 101"/>
          <p:cNvSpPr/>
          <p:nvPr/>
        </p:nvSpPr>
        <p:spPr>
          <a:xfrm>
            <a:off x="7477934" y="3442783"/>
            <a:ext cx="1396694" cy="1402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8000" dirty="0"/>
              <a:t>9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4" grpId="0" animBg="1"/>
      <p:bldP spid="85" grpId="0" animBg="1"/>
      <p:bldP spid="87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96" grpId="0" animBg="1"/>
      <p:bldP spid="97" grpId="0" animBg="1"/>
      <p:bldP spid="99" grpId="0" animBg="1"/>
      <p:bldP spid="100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значення виразів способом округлення за зразком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58673" y="1556580"/>
            <a:ext cx="715221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276  + 495    = </a:t>
            </a: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1458673" y="2872964"/>
            <a:ext cx="715221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276 + 500 = </a:t>
            </a: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8610884" y="2872964"/>
            <a:ext cx="240475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776</a:t>
            </a: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458673" y="4227530"/>
            <a:ext cx="715221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776 – 5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8610884" y="4227530"/>
            <a:ext cx="240475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771</a:t>
            </a: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8625982" y="1556579"/>
            <a:ext cx="240475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771</a:t>
            </a:r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6477858" y="1240681"/>
            <a:ext cx="1250790" cy="1135835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+ 5</a:t>
            </a:r>
          </a:p>
        </p:txBody>
      </p:sp>
    </p:spTree>
    <p:extLst>
      <p:ext uri="{BB962C8B-B14F-4D97-AF65-F5344CB8AC3E}">
        <p14:creationId xmlns:p14="http://schemas.microsoft.com/office/powerpoint/2010/main" val="3333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979655" y="1102424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64723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3149" y="342538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01883" y="3744660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0508" y="426556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19242" y="4584846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1776" r="90847" b="83233"/>
          <a:stretch/>
        </p:blipFill>
        <p:spPr>
          <a:xfrm>
            <a:off x="3533060" y="3726083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6" t="44245" r="23782" b="42719"/>
          <a:stretch/>
        </p:blipFill>
        <p:spPr>
          <a:xfrm>
            <a:off x="2194590" y="3584498"/>
            <a:ext cx="502215" cy="6379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4849248" y="1863098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0" t="43253" r="3869" b="42905"/>
          <a:stretch/>
        </p:blipFill>
        <p:spPr>
          <a:xfrm>
            <a:off x="3180221" y="3547460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6" t="43606" r="12753" b="42552"/>
          <a:stretch/>
        </p:blipFill>
        <p:spPr>
          <a:xfrm>
            <a:off x="2748803" y="4392589"/>
            <a:ext cx="541936" cy="67609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7" t="44048" r="76942" b="42110"/>
          <a:stretch/>
        </p:blipFill>
        <p:spPr>
          <a:xfrm>
            <a:off x="2246588" y="4415545"/>
            <a:ext cx="541936" cy="6760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43399" r="76572" b="42759"/>
          <a:stretch/>
        </p:blipFill>
        <p:spPr>
          <a:xfrm>
            <a:off x="1864959" y="1854292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0" t="42252" r="13509" b="43906"/>
          <a:stretch/>
        </p:blipFill>
        <p:spPr>
          <a:xfrm>
            <a:off x="3969969" y="1788610"/>
            <a:ext cx="541936" cy="6760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11681" r="84889" b="83328"/>
          <a:stretch/>
        </p:blipFill>
        <p:spPr>
          <a:xfrm>
            <a:off x="2660433" y="1988683"/>
            <a:ext cx="421206" cy="276501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00826" y="2028880"/>
            <a:ext cx="312609" cy="28166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44131" r="85909" b="42833"/>
          <a:stretch/>
        </p:blipFill>
        <p:spPr>
          <a:xfrm>
            <a:off x="5698549" y="1882540"/>
            <a:ext cx="502215" cy="63799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066240" y="172343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2" t="43172" r="48627" b="42986"/>
          <a:stretch/>
        </p:blipFill>
        <p:spPr>
          <a:xfrm>
            <a:off x="1442775" y="1847914"/>
            <a:ext cx="541936" cy="67609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3" t="43537" r="67666" b="42621"/>
          <a:stretch/>
        </p:blipFill>
        <p:spPr>
          <a:xfrm>
            <a:off x="6103371" y="1855636"/>
            <a:ext cx="541936" cy="6760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0" t="44119" r="57948" b="42845"/>
          <a:stretch/>
        </p:blipFill>
        <p:spPr>
          <a:xfrm>
            <a:off x="4444490" y="1886840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12324" r="91240" b="82685"/>
          <a:stretch/>
        </p:blipFill>
        <p:spPr>
          <a:xfrm>
            <a:off x="5219306" y="2033560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2281718" y="1863098"/>
            <a:ext cx="541936" cy="67609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6543649" y="1861724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4867557" y="2723028"/>
            <a:ext cx="541936" cy="676099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43399" r="76572" b="42759"/>
          <a:stretch/>
        </p:blipFill>
        <p:spPr>
          <a:xfrm>
            <a:off x="1847148" y="2696590"/>
            <a:ext cx="541936" cy="67609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6" t="42252" r="22393" b="43906"/>
          <a:stretch/>
        </p:blipFill>
        <p:spPr>
          <a:xfrm>
            <a:off x="3988278" y="2648540"/>
            <a:ext cx="541936" cy="67609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11681" r="84889" b="83328"/>
          <a:stretch/>
        </p:blipFill>
        <p:spPr>
          <a:xfrm>
            <a:off x="2678742" y="2848613"/>
            <a:ext cx="421206" cy="2765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19135" y="2888810"/>
            <a:ext cx="312609" cy="28166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084549" y="258336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2" t="43172" r="48627" b="42986"/>
          <a:stretch/>
        </p:blipFill>
        <p:spPr>
          <a:xfrm>
            <a:off x="1442775" y="2688842"/>
            <a:ext cx="541936" cy="6760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44323" r="85463" b="42641"/>
          <a:stretch/>
        </p:blipFill>
        <p:spPr>
          <a:xfrm>
            <a:off x="4462799" y="2746770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2281718" y="2705396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44323" r="85463" b="42641"/>
          <a:stretch/>
        </p:blipFill>
        <p:spPr>
          <a:xfrm>
            <a:off x="2764070" y="3586540"/>
            <a:ext cx="502215" cy="6379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43399" r="76572" b="42759"/>
          <a:stretch/>
        </p:blipFill>
        <p:spPr>
          <a:xfrm>
            <a:off x="4403320" y="3543275"/>
            <a:ext cx="541936" cy="67609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2" t="43172" r="48627" b="42986"/>
          <a:stretch/>
        </p:blipFill>
        <p:spPr>
          <a:xfrm>
            <a:off x="3998947" y="3535527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4849248" y="3568973"/>
            <a:ext cx="541936" cy="67609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0" t="43253" r="3869" b="42905"/>
          <a:stretch/>
        </p:blipFill>
        <p:spPr>
          <a:xfrm>
            <a:off x="3171444" y="4380300"/>
            <a:ext cx="541936" cy="67609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5709515" y="5250730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43399" r="76572" b="42759"/>
          <a:stretch/>
        </p:blipFill>
        <p:spPr>
          <a:xfrm>
            <a:off x="1857137" y="5230112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0" t="42252" r="13509" b="43906"/>
          <a:stretch/>
        </p:blipFill>
        <p:spPr>
          <a:xfrm>
            <a:off x="4830236" y="5176242"/>
            <a:ext cx="541936" cy="6760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11681" r="84889" b="83328"/>
          <a:stretch/>
        </p:blipFill>
        <p:spPr>
          <a:xfrm>
            <a:off x="2652611" y="5364503"/>
            <a:ext cx="421206" cy="2765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61093" y="5416512"/>
            <a:ext cx="312609" cy="281666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44131" r="85909" b="42833"/>
          <a:stretch/>
        </p:blipFill>
        <p:spPr>
          <a:xfrm>
            <a:off x="6558816" y="5270172"/>
            <a:ext cx="502215" cy="6379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2" t="43172" r="48627" b="42986"/>
          <a:stretch/>
        </p:blipFill>
        <p:spPr>
          <a:xfrm>
            <a:off x="1434953" y="5223734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3" t="43537" r="67666" b="42621"/>
          <a:stretch/>
        </p:blipFill>
        <p:spPr>
          <a:xfrm>
            <a:off x="6963638" y="5243268"/>
            <a:ext cx="541936" cy="67609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0" t="44119" r="57948" b="42845"/>
          <a:stretch/>
        </p:blipFill>
        <p:spPr>
          <a:xfrm>
            <a:off x="5304757" y="5274472"/>
            <a:ext cx="502215" cy="6379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12324" r="91240" b="82685"/>
          <a:stretch/>
        </p:blipFill>
        <p:spPr>
          <a:xfrm>
            <a:off x="6079573" y="5421192"/>
            <a:ext cx="421206" cy="2765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2273896" y="5238918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7403916" y="5249356"/>
            <a:ext cx="541936" cy="676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6" t="43606" r="12753" b="42552"/>
          <a:stretch/>
        </p:blipFill>
        <p:spPr>
          <a:xfrm>
            <a:off x="3605795" y="5232078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7" t="44048" r="76942" b="42110"/>
          <a:stretch/>
        </p:blipFill>
        <p:spPr>
          <a:xfrm>
            <a:off x="3103580" y="5255034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0" t="43253" r="3869" b="42905"/>
          <a:stretch/>
        </p:blipFill>
        <p:spPr>
          <a:xfrm>
            <a:off x="4028436" y="5219789"/>
            <a:ext cx="541936" cy="67609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5709515" y="6097291"/>
            <a:ext cx="541936" cy="67609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6" t="42252" r="22393" b="43906"/>
          <a:stretch/>
        </p:blipFill>
        <p:spPr>
          <a:xfrm>
            <a:off x="4849248" y="6028616"/>
            <a:ext cx="541936" cy="67609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80105" y="6268886"/>
            <a:ext cx="312609" cy="281666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44323" r="85463" b="42641"/>
          <a:stretch/>
        </p:blipFill>
        <p:spPr>
          <a:xfrm>
            <a:off x="5323769" y="6126846"/>
            <a:ext cx="502215" cy="6379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3995669" y="6097291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6" t="42252" r="22393" b="43906"/>
          <a:stretch/>
        </p:blipFill>
        <p:spPr>
          <a:xfrm>
            <a:off x="3135402" y="6028616"/>
            <a:ext cx="541936" cy="6760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44323" r="85463" b="42641"/>
          <a:stretch/>
        </p:blipFill>
        <p:spPr>
          <a:xfrm>
            <a:off x="3609923" y="6126846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24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979655" y="1102424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64723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6" t="43513" r="57873" b="42645"/>
          <a:stretch/>
        </p:blipFill>
        <p:spPr>
          <a:xfrm>
            <a:off x="2717766" y="1866621"/>
            <a:ext cx="541936" cy="6760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1981" r="91444" b="83028"/>
          <a:stretch/>
        </p:blipFill>
        <p:spPr>
          <a:xfrm>
            <a:off x="1827966" y="2055443"/>
            <a:ext cx="421206" cy="276501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14429" y="2044905"/>
            <a:ext cx="312609" cy="28166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50703" y="173945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2295582" y="1860243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6" t="43991" r="22673" b="42167"/>
          <a:stretch/>
        </p:blipFill>
        <p:spPr>
          <a:xfrm>
            <a:off x="4829091" y="1887039"/>
            <a:ext cx="541936" cy="6760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4" t="44232" r="48904" b="42732"/>
          <a:stretch/>
        </p:blipFill>
        <p:spPr>
          <a:xfrm>
            <a:off x="4017785" y="1902865"/>
            <a:ext cx="502215" cy="6379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3134525" y="1875427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710" y="1976346"/>
            <a:ext cx="408812" cy="418784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6" t="43513" r="57873" b="42645"/>
          <a:stretch/>
        </p:blipFill>
        <p:spPr>
          <a:xfrm>
            <a:off x="2715678" y="2710021"/>
            <a:ext cx="541936" cy="67609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1981" r="91444" b="83028"/>
          <a:stretch/>
        </p:blipFill>
        <p:spPr>
          <a:xfrm>
            <a:off x="1825878" y="2898843"/>
            <a:ext cx="421206" cy="276501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12341" y="2888305"/>
            <a:ext cx="312609" cy="28166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8615" y="258285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2293494" y="2703643"/>
            <a:ext cx="541936" cy="676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2" t="44097" r="4527" b="42061"/>
          <a:stretch/>
        </p:blipFill>
        <p:spPr>
          <a:xfrm>
            <a:off x="4401489" y="2746265"/>
            <a:ext cx="541936" cy="676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2" t="44021" r="58166" b="42943"/>
          <a:stretch/>
        </p:blipFill>
        <p:spPr>
          <a:xfrm>
            <a:off x="4015697" y="2746265"/>
            <a:ext cx="502215" cy="6379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3132437" y="2718827"/>
            <a:ext cx="541936" cy="676099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6" t="43513" r="57873" b="42645"/>
          <a:stretch/>
        </p:blipFill>
        <p:spPr>
          <a:xfrm>
            <a:off x="2715678" y="3559928"/>
            <a:ext cx="541936" cy="67609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2" t="11701" r="84618" b="83308"/>
          <a:stretch/>
        </p:blipFill>
        <p:spPr>
          <a:xfrm>
            <a:off x="3528427" y="3730672"/>
            <a:ext cx="421206" cy="276501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12432" y="3721819"/>
            <a:ext cx="312609" cy="281666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8615" y="343276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2293494" y="3553550"/>
            <a:ext cx="541936" cy="6760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2" t="44097" r="4527" b="42061"/>
          <a:stretch/>
        </p:blipFill>
        <p:spPr>
          <a:xfrm>
            <a:off x="4401489" y="3596172"/>
            <a:ext cx="541936" cy="6760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2" t="44021" r="58166" b="42943"/>
          <a:stretch/>
        </p:blipFill>
        <p:spPr>
          <a:xfrm>
            <a:off x="4015697" y="3596172"/>
            <a:ext cx="502215" cy="6379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3132437" y="3568734"/>
            <a:ext cx="541936" cy="6760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5" t="43407" r="22534" b="42751"/>
          <a:stretch/>
        </p:blipFill>
        <p:spPr>
          <a:xfrm>
            <a:off x="2704565" y="4399152"/>
            <a:ext cx="541936" cy="676099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18979" y="4564594"/>
            <a:ext cx="312609" cy="281666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55162" y="427553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2270146" y="4379628"/>
            <a:ext cx="541936" cy="676099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3138984" y="4411509"/>
            <a:ext cx="541936" cy="6760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6" t="43513" r="57873" b="42645"/>
          <a:stretch/>
        </p:blipFill>
        <p:spPr>
          <a:xfrm>
            <a:off x="3554621" y="5236672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1981" r="91444" b="83028"/>
          <a:stretch/>
        </p:blipFill>
        <p:spPr>
          <a:xfrm>
            <a:off x="2664821" y="5425494"/>
            <a:ext cx="421206" cy="276501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51284" y="5414956"/>
            <a:ext cx="312609" cy="281666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3132437" y="5230294"/>
            <a:ext cx="541936" cy="676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6" t="43991" r="22673" b="42167"/>
          <a:stretch/>
        </p:blipFill>
        <p:spPr>
          <a:xfrm>
            <a:off x="5665946" y="5257090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4" t="44232" r="48904" b="42732"/>
          <a:stretch/>
        </p:blipFill>
        <p:spPr>
          <a:xfrm>
            <a:off x="4854640" y="5272916"/>
            <a:ext cx="502215" cy="6379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3971380" y="5245478"/>
            <a:ext cx="541936" cy="6760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8565" y="5346397"/>
            <a:ext cx="408812" cy="418784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5" t="43407" r="22534" b="42751"/>
          <a:stretch/>
        </p:blipFill>
        <p:spPr>
          <a:xfrm>
            <a:off x="1847670" y="5246058"/>
            <a:ext cx="541936" cy="6760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1431741" y="5231281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9" t="43668" r="4280" b="42490"/>
          <a:stretch/>
        </p:blipFill>
        <p:spPr>
          <a:xfrm>
            <a:off x="2282319" y="5257090"/>
            <a:ext cx="541936" cy="6760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46878" y="6256769"/>
            <a:ext cx="312609" cy="281666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2" t="44097" r="4527" b="42061"/>
          <a:stretch/>
        </p:blipFill>
        <p:spPr>
          <a:xfrm>
            <a:off x="5236026" y="6114729"/>
            <a:ext cx="541936" cy="6760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2" t="44021" r="58166" b="42943"/>
          <a:stretch/>
        </p:blipFill>
        <p:spPr>
          <a:xfrm>
            <a:off x="4850234" y="6114729"/>
            <a:ext cx="502215" cy="6379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2" t="44097" r="4527" b="42061"/>
          <a:stretch/>
        </p:blipFill>
        <p:spPr>
          <a:xfrm>
            <a:off x="3962379" y="6114729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2" t="44021" r="58166" b="42943"/>
          <a:stretch/>
        </p:blipFill>
        <p:spPr>
          <a:xfrm>
            <a:off x="3576587" y="6114729"/>
            <a:ext cx="502215" cy="6379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43513" r="76616" b="42645"/>
          <a:stretch/>
        </p:blipFill>
        <p:spPr>
          <a:xfrm>
            <a:off x="8687587" y="1855536"/>
            <a:ext cx="541936" cy="6760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1981" r="91444" b="83028"/>
          <a:stretch/>
        </p:blipFill>
        <p:spPr>
          <a:xfrm>
            <a:off x="9077133" y="2001297"/>
            <a:ext cx="421206" cy="276501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78292" y="2001297"/>
            <a:ext cx="312609" cy="281666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452246" y="173192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8267877" y="1840241"/>
            <a:ext cx="541936" cy="6760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1" t="43873" r="76848" b="42285"/>
          <a:stretch/>
        </p:blipFill>
        <p:spPr>
          <a:xfrm>
            <a:off x="9523089" y="1875427"/>
            <a:ext cx="541936" cy="676099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7443421" y="1897187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668" r="57660" b="42490"/>
          <a:stretch/>
        </p:blipFill>
        <p:spPr>
          <a:xfrm>
            <a:off x="9984662" y="1869540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1627" y="2037371"/>
            <a:ext cx="408812" cy="418784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221" y="1895331"/>
            <a:ext cx="408812" cy="418784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902973" y="2842716"/>
            <a:ext cx="312609" cy="281666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476927" y="25733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3" t="43086" r="22066" b="43072"/>
          <a:stretch/>
        </p:blipFill>
        <p:spPr>
          <a:xfrm>
            <a:off x="8292558" y="2681660"/>
            <a:ext cx="541936" cy="676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7468102" y="2738606"/>
            <a:ext cx="502215" cy="637999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308" y="2878790"/>
            <a:ext cx="408812" cy="418784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902" y="2736750"/>
            <a:ext cx="408812" cy="418784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036009" y="3695185"/>
            <a:ext cx="312609" cy="281666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452246" y="34241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3" t="43086" r="22066" b="43072"/>
          <a:stretch/>
        </p:blipFill>
        <p:spPr>
          <a:xfrm>
            <a:off x="8267877" y="3532460"/>
            <a:ext cx="541936" cy="67609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7443421" y="3589406"/>
            <a:ext cx="502215" cy="63799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0190" y="3659530"/>
            <a:ext cx="408812" cy="418784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045340" y="4545985"/>
            <a:ext cx="312609" cy="281666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461577" y="42749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3" t="43086" r="22066" b="43072"/>
          <a:stretch/>
        </p:blipFill>
        <p:spPr>
          <a:xfrm>
            <a:off x="7858504" y="4379627"/>
            <a:ext cx="541936" cy="676099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9" t="44490" r="57909" b="42474"/>
          <a:stretch/>
        </p:blipFill>
        <p:spPr>
          <a:xfrm>
            <a:off x="7452752" y="4440206"/>
            <a:ext cx="502215" cy="6379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43513" r="76616" b="42645"/>
          <a:stretch/>
        </p:blipFill>
        <p:spPr>
          <a:xfrm>
            <a:off x="9122458" y="5239096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1981" r="91444" b="83028"/>
          <a:stretch/>
        </p:blipFill>
        <p:spPr>
          <a:xfrm>
            <a:off x="9512004" y="5384857"/>
            <a:ext cx="421206" cy="27650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313163" y="5384857"/>
            <a:ext cx="312609" cy="28166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43172" r="67390" b="42986"/>
          <a:stretch/>
        </p:blipFill>
        <p:spPr>
          <a:xfrm>
            <a:off x="8702748" y="5223801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1" t="43873" r="76848" b="42285"/>
          <a:stretch/>
        </p:blipFill>
        <p:spPr>
          <a:xfrm>
            <a:off x="9957960" y="5258987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7878292" y="5280747"/>
            <a:ext cx="502215" cy="63799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668" r="57660" b="42490"/>
          <a:stretch/>
        </p:blipFill>
        <p:spPr>
          <a:xfrm>
            <a:off x="10419533" y="5253100"/>
            <a:ext cx="541936" cy="6760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6498" y="5420931"/>
            <a:ext cx="408812" cy="41878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2092" y="5278891"/>
            <a:ext cx="408812" cy="41878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3" t="43086" r="22066" b="43072"/>
          <a:stretch/>
        </p:blipFill>
        <p:spPr>
          <a:xfrm>
            <a:off x="7004651" y="5212260"/>
            <a:ext cx="541936" cy="676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9" t="44490" r="57909" b="42474"/>
          <a:stretch/>
        </p:blipFill>
        <p:spPr>
          <a:xfrm>
            <a:off x="6598899" y="5272839"/>
            <a:ext cx="502215" cy="6379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346323" y="6232024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3" t="43086" r="22066" b="43072"/>
          <a:stretch/>
        </p:blipFill>
        <p:spPr>
          <a:xfrm>
            <a:off x="8735908" y="6070968"/>
            <a:ext cx="541936" cy="67609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3" t="43086" r="22066" b="43072"/>
          <a:stretch/>
        </p:blipFill>
        <p:spPr>
          <a:xfrm>
            <a:off x="7862882" y="6070967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59" grpId="0"/>
      <p:bldP spid="168" grpId="0"/>
      <p:bldP spid="180" grpId="0"/>
      <p:bldP spid="191" grpId="0"/>
      <p:bldP spid="205" grpId="0"/>
      <p:bldP spid="216" grpId="0"/>
      <p:bldP spid="2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979655" y="1102424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64723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43513" r="76616" b="42645"/>
          <a:stretch/>
        </p:blipFill>
        <p:spPr>
          <a:xfrm>
            <a:off x="4406839" y="1863070"/>
            <a:ext cx="541936" cy="6760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96874" y="1988587"/>
            <a:ext cx="312609" cy="281666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16761" y="171847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5" t="43252" r="48714" b="42906"/>
          <a:stretch/>
        </p:blipFill>
        <p:spPr>
          <a:xfrm>
            <a:off x="1430839" y="1840005"/>
            <a:ext cx="541936" cy="676099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1890171" y="1901170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668" r="57660" b="42490"/>
          <a:stretch/>
        </p:blipFill>
        <p:spPr>
          <a:xfrm>
            <a:off x="3568177" y="1868120"/>
            <a:ext cx="541936" cy="6760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3188" y="2048917"/>
            <a:ext cx="408812" cy="418784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8782" y="1906877"/>
            <a:ext cx="408812" cy="41878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5824" y="1968662"/>
            <a:ext cx="408812" cy="41878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96874" y="2829764"/>
            <a:ext cx="312609" cy="28166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16761" y="255965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5" t="43252" r="48714" b="42906"/>
          <a:stretch/>
        </p:blipFill>
        <p:spPr>
          <a:xfrm>
            <a:off x="1430839" y="2681182"/>
            <a:ext cx="541936" cy="6760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1890171" y="2742347"/>
            <a:ext cx="502215" cy="6379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3" t="43579" r="22326" b="42579"/>
          <a:stretch/>
        </p:blipFill>
        <p:spPr>
          <a:xfrm>
            <a:off x="3568177" y="2709297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3188" y="2890094"/>
            <a:ext cx="408812" cy="418784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8782" y="2748054"/>
            <a:ext cx="408812" cy="418784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90171" y="3708352"/>
            <a:ext cx="312609" cy="281666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10058" y="343824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5" t="43252" r="48714" b="42906"/>
          <a:stretch/>
        </p:blipFill>
        <p:spPr>
          <a:xfrm>
            <a:off x="2283188" y="3541891"/>
            <a:ext cx="541936" cy="6760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2754853" y="3590669"/>
            <a:ext cx="502215" cy="6379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3" t="43756" r="22226" b="42402"/>
          <a:stretch/>
        </p:blipFill>
        <p:spPr>
          <a:xfrm>
            <a:off x="3565914" y="3552569"/>
            <a:ext cx="541936" cy="6760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003" y="3735637"/>
            <a:ext cx="408812" cy="418784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6597" y="3593597"/>
            <a:ext cx="408812" cy="41878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90171" y="4527854"/>
            <a:ext cx="312609" cy="281666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10058" y="425774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4" t="43878" r="31134" b="43086"/>
          <a:stretch/>
        </p:blipFill>
        <p:spPr>
          <a:xfrm>
            <a:off x="2322909" y="4400407"/>
            <a:ext cx="502215" cy="6379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43513" r="76616" b="42645"/>
          <a:stretch/>
        </p:blipFill>
        <p:spPr>
          <a:xfrm>
            <a:off x="4406839" y="5240316"/>
            <a:ext cx="541936" cy="67609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96874" y="5384689"/>
            <a:ext cx="312609" cy="281666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5" t="43252" r="48714" b="42906"/>
          <a:stretch/>
        </p:blipFill>
        <p:spPr>
          <a:xfrm>
            <a:off x="1430839" y="5236107"/>
            <a:ext cx="541936" cy="6760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7" t="44232" r="39651" b="42732"/>
          <a:stretch/>
        </p:blipFill>
        <p:spPr>
          <a:xfrm>
            <a:off x="1898117" y="5274207"/>
            <a:ext cx="502215" cy="6379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668" r="57660" b="42490"/>
          <a:stretch/>
        </p:blipFill>
        <p:spPr>
          <a:xfrm>
            <a:off x="3575191" y="5240316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3188" y="5445019"/>
            <a:ext cx="408812" cy="418784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8782" y="5302979"/>
            <a:ext cx="408812" cy="418784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7900" y="5340800"/>
            <a:ext cx="408812" cy="418784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4" t="43878" r="31134" b="43086"/>
          <a:stretch/>
        </p:blipFill>
        <p:spPr>
          <a:xfrm>
            <a:off x="2750465" y="5259172"/>
            <a:ext cx="502215" cy="6379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94611" y="6212537"/>
            <a:ext cx="312609" cy="281666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3" t="43579" r="22326" b="42579"/>
          <a:stretch/>
        </p:blipFill>
        <p:spPr>
          <a:xfrm>
            <a:off x="3565914" y="6092070"/>
            <a:ext cx="541936" cy="676099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3" t="43579" r="22326" b="42579"/>
          <a:stretch/>
        </p:blipFill>
        <p:spPr>
          <a:xfrm>
            <a:off x="2704516" y="6091130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18" grpId="0"/>
      <p:bldP spid="127" grpId="0"/>
      <p:bldP spid="1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" name="Прямоугольник 6"/>
          <p:cNvSpPr/>
          <p:nvPr/>
        </p:nvSpPr>
        <p:spPr>
          <a:xfrm>
            <a:off x="211260" y="1498409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498 + 264</a:t>
            </a:r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409982" y="1487336"/>
            <a:ext cx="14734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762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211260" y="2231307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547 + 206</a:t>
            </a:r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4409982" y="2220234"/>
            <a:ext cx="14734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753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211258" y="2988690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494</a:t>
            </a:r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+ 306 = 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409983" y="2977617"/>
            <a:ext cx="14734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значення виразів способом округлення за зразком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6256973" y="1493974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789</a:t>
            </a:r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+ 127 = 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0455697" y="1482901"/>
            <a:ext cx="14734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916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256973" y="2226872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536 + 209 = 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455697" y="2215799"/>
            <a:ext cx="14734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745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256973" y="2984255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259</a:t>
            </a:r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+ 496 = 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0455697" y="2973182"/>
            <a:ext cx="14734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755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69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8" grpId="0"/>
      <p:bldP spid="89" grpId="0"/>
      <p:bldP spid="90" grpId="0"/>
      <p:bldP spid="91" grpId="0"/>
      <p:bldP spid="92" grpId="0"/>
      <p:bldP spid="37" grpId="0"/>
      <p:bldP spid="38" grpId="0"/>
      <p:bldP spid="43" grpId="0"/>
      <p:bldP spid="44" grpId="0"/>
      <p:bldP spid="47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28.01.2022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Розв'яжи задачу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Підручник.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Сторінка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Підручник.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165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6" t="43629" r="40012" b="43335"/>
          <a:stretch/>
        </p:blipFill>
        <p:spPr>
          <a:xfrm>
            <a:off x="7648292" y="1498984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3199" r="85760" b="43765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229020" y="5533937"/>
            <a:ext cx="2918206" cy="11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47226" y="5894199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381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квиток</a:t>
            </a:r>
            <a:r>
              <a:rPr kumimoji="0" lang="uk-UA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 </a:t>
            </a:r>
            <a:r>
              <a:rPr kumimoji="0" lang="uk-UA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залишилося </a:t>
            </a:r>
            <a:r>
              <a:rPr kumimoji="0" lang="uk-U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продати на цю виставу. 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099506" y="2225048"/>
            <a:ext cx="470473" cy="586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03150" y="216566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) 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9" t="44673" r="38824" b="42291"/>
          <a:stretch/>
        </p:blipFill>
        <p:spPr>
          <a:xfrm>
            <a:off x="2344157" y="2639324"/>
            <a:ext cx="556501" cy="58064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0" t="44140" r="76788" b="42824"/>
          <a:stretch/>
        </p:blipFill>
        <p:spPr>
          <a:xfrm>
            <a:off x="1604237" y="2263486"/>
            <a:ext cx="436128" cy="55404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4" t="44684" r="13184" b="42280"/>
          <a:stretch/>
        </p:blipFill>
        <p:spPr>
          <a:xfrm>
            <a:off x="2018031" y="2276610"/>
            <a:ext cx="455113" cy="57816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101104" y="4058933"/>
            <a:ext cx="470473" cy="5869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08663" y="562456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)  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1" t="43380" r="48947" b="43584"/>
          <a:stretch/>
        </p:blipFill>
        <p:spPr>
          <a:xfrm>
            <a:off x="2382043" y="2219629"/>
            <a:ext cx="457066" cy="58064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0" t="43690" r="31228" b="43274"/>
          <a:stretch/>
        </p:blipFill>
        <p:spPr>
          <a:xfrm>
            <a:off x="2006719" y="2614611"/>
            <a:ext cx="457066" cy="58064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11661" r="84730" b="83348"/>
          <a:stretch/>
        </p:blipFill>
        <p:spPr>
          <a:xfrm>
            <a:off x="1357459" y="2924636"/>
            <a:ext cx="421206" cy="2765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34958" y="329675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(</a:t>
            </a:r>
            <a:r>
              <a:rPr kumimoji="0" lang="uk-UA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кв</a:t>
            </a: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.) – </a:t>
            </a:r>
            <a:r>
              <a:rPr kumimoji="0" lang="uk-UA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продали.</a:t>
            </a:r>
            <a:endParaRPr kumimoji="0" 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9" t="44249" r="22279" b="42715"/>
          <a:stretch/>
        </p:blipFill>
        <p:spPr>
          <a:xfrm>
            <a:off x="2376728" y="2980679"/>
            <a:ext cx="457066" cy="58064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0" t="43784" r="76648" b="43180"/>
          <a:stretch/>
        </p:blipFill>
        <p:spPr>
          <a:xfrm>
            <a:off x="1989174" y="2954359"/>
            <a:ext cx="457066" cy="58064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1" t="43664" r="13227" b="43300"/>
          <a:stretch/>
        </p:blipFill>
        <p:spPr>
          <a:xfrm>
            <a:off x="2028846" y="3378767"/>
            <a:ext cx="455113" cy="57816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9" t="44298" r="75654" b="42666"/>
          <a:stretch/>
        </p:blipFill>
        <p:spPr>
          <a:xfrm>
            <a:off x="1585808" y="2997100"/>
            <a:ext cx="556501" cy="58064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1" t="43151" r="48152" b="43813"/>
          <a:stretch/>
        </p:blipFill>
        <p:spPr>
          <a:xfrm>
            <a:off x="1605522" y="3375030"/>
            <a:ext cx="512228" cy="53445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4" t="43136" r="49004" b="43828"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0941" y="404156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)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589482" y="476667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(</a:t>
            </a:r>
            <a:r>
              <a:rPr kumimoji="0" lang="uk-UA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кв</a:t>
            </a:r>
            <a:r>
              <a:rPr kumimoji="0" lang="uk-UA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.)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9" t="43962" r="4439" b="43002"/>
          <a:stretch/>
        </p:blipFill>
        <p:spPr>
          <a:xfrm>
            <a:off x="2392512" y="4094874"/>
            <a:ext cx="436128" cy="55404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0" t="43741" r="22368" b="43223"/>
          <a:stretch/>
        </p:blipFill>
        <p:spPr>
          <a:xfrm>
            <a:off x="1998894" y="4080379"/>
            <a:ext cx="457066" cy="58064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4" t="44146" r="13214" b="42818"/>
          <a:stretch/>
        </p:blipFill>
        <p:spPr>
          <a:xfrm>
            <a:off x="1656889" y="4122149"/>
            <a:ext cx="457066" cy="58064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12091" r="91180" b="82918"/>
          <a:stretch/>
        </p:blipFill>
        <p:spPr>
          <a:xfrm>
            <a:off x="1372981" y="4440704"/>
            <a:ext cx="421206" cy="2765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8" t="43555" r="12215" b="43409"/>
          <a:stretch/>
        </p:blipFill>
        <p:spPr>
          <a:xfrm>
            <a:off x="1990700" y="4445500"/>
            <a:ext cx="556501" cy="58064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2" t="44099" r="13236" b="42865"/>
          <a:stretch/>
        </p:blipFill>
        <p:spPr>
          <a:xfrm>
            <a:off x="2360949" y="4476210"/>
            <a:ext cx="457066" cy="580644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4" t="43774" r="22274" b="43190"/>
          <a:stretch/>
        </p:blipFill>
        <p:spPr>
          <a:xfrm>
            <a:off x="2041393" y="4853292"/>
            <a:ext cx="455113" cy="57816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4" t="44295" r="47879" b="42669"/>
          <a:stretch/>
        </p:blipFill>
        <p:spPr>
          <a:xfrm>
            <a:off x="1631932" y="4499710"/>
            <a:ext cx="556501" cy="58064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t="43151" r="84985" b="43813"/>
          <a:stretch/>
        </p:blipFill>
        <p:spPr>
          <a:xfrm>
            <a:off x="2290113" y="4848332"/>
            <a:ext cx="556501" cy="580644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1" t="43664" r="13227" b="43300"/>
          <a:stretch/>
        </p:blipFill>
        <p:spPr>
          <a:xfrm>
            <a:off x="2404862" y="3386853"/>
            <a:ext cx="441752" cy="561190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t="43678" r="67422" b="43286"/>
          <a:stretch/>
        </p:blipFill>
        <p:spPr>
          <a:xfrm>
            <a:off x="1617764" y="4852880"/>
            <a:ext cx="457066" cy="5806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747436" y="3418327"/>
            <a:ext cx="926996" cy="457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097" y="4903236"/>
            <a:ext cx="926672" cy="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6" grpId="0"/>
      <p:bldP spid="33" grpId="0"/>
      <p:bldP spid="47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6" t="43629" r="40012" b="43335"/>
          <a:stretch/>
        </p:blipFill>
        <p:spPr>
          <a:xfrm>
            <a:off x="7648292" y="1498984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3199" r="85760" b="43765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35965" y="4167152"/>
            <a:ext cx="2918206" cy="11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08792" y="4576602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381 квитків залишилося продати на цю виставу. 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881272" y="2329734"/>
            <a:ext cx="339911" cy="306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228801" y="225205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кв</a:t>
            </a:r>
            <a:r>
              <a:rPr lang="uk-UA" sz="3600" dirty="0">
                <a:latin typeface="Monotype Corsiva" panose="03010101010201010101" pitchFamily="66" charset="0"/>
              </a:rPr>
              <a:t>.)  - до партеру та амфітеатру;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9" t="44673" r="38824" b="42291"/>
          <a:stretch/>
        </p:blipFill>
        <p:spPr>
          <a:xfrm>
            <a:off x="3498397" y="2279202"/>
            <a:ext cx="556501" cy="58064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0" t="44140" r="76788" b="42824"/>
          <a:stretch/>
        </p:blipFill>
        <p:spPr>
          <a:xfrm>
            <a:off x="1635532" y="2266184"/>
            <a:ext cx="436128" cy="55404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4" t="44684" r="13184" b="42280"/>
          <a:stretch/>
        </p:blipFill>
        <p:spPr>
          <a:xfrm>
            <a:off x="2018031" y="2276610"/>
            <a:ext cx="455113" cy="57816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4" t="42843" r="76475" b="43315"/>
          <a:stretch/>
        </p:blipFill>
        <p:spPr>
          <a:xfrm>
            <a:off x="1244438" y="2944487"/>
            <a:ext cx="470473" cy="5869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292306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1" t="43380" r="48947" b="43584"/>
          <a:stretch/>
        </p:blipFill>
        <p:spPr>
          <a:xfrm>
            <a:off x="2382043" y="2219629"/>
            <a:ext cx="457066" cy="58064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0" t="43690" r="31228" b="43274"/>
          <a:stretch/>
        </p:blipFill>
        <p:spPr>
          <a:xfrm>
            <a:off x="3135837" y="2231349"/>
            <a:ext cx="457066" cy="58064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46977" y="3084826"/>
            <a:ext cx="339911" cy="3062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2" t="43570" r="31156" b="43394"/>
          <a:stretch/>
        </p:blipFill>
        <p:spPr>
          <a:xfrm>
            <a:off x="4640630" y="2217836"/>
            <a:ext cx="457066" cy="58064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11661" r="84730" b="83348"/>
          <a:stretch/>
        </p:blipFill>
        <p:spPr>
          <a:xfrm>
            <a:off x="2707896" y="2342953"/>
            <a:ext cx="421206" cy="2765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591281" y="299710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кв</a:t>
            </a:r>
            <a:r>
              <a:rPr lang="uk-UA" sz="3600" dirty="0">
                <a:latin typeface="Monotype Corsiva" panose="03010101010201010101" pitchFamily="66" charset="0"/>
              </a:rPr>
              <a:t>.) – продали;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9" t="43747" r="67429" b="43217"/>
          <a:stretch/>
        </p:blipFill>
        <p:spPr>
          <a:xfrm>
            <a:off x="1654515" y="2986326"/>
            <a:ext cx="436128" cy="55404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43212" r="85462" b="43752"/>
          <a:stretch/>
        </p:blipFill>
        <p:spPr>
          <a:xfrm>
            <a:off x="2392725" y="2947637"/>
            <a:ext cx="457066" cy="58064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9" t="44249" r="22279" b="42715"/>
          <a:stretch/>
        </p:blipFill>
        <p:spPr>
          <a:xfrm>
            <a:off x="3914307" y="2997100"/>
            <a:ext cx="457066" cy="58064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11843" r="84852" b="83166"/>
          <a:stretch/>
        </p:blipFill>
        <p:spPr>
          <a:xfrm>
            <a:off x="2690230" y="3109671"/>
            <a:ext cx="421206" cy="2765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6" t="43449" r="30487" b="43515"/>
          <a:stretch/>
        </p:blipFill>
        <p:spPr>
          <a:xfrm>
            <a:off x="1981240" y="2960658"/>
            <a:ext cx="556501" cy="58064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0" t="43784" r="76648" b="43180"/>
          <a:stretch/>
        </p:blipFill>
        <p:spPr>
          <a:xfrm>
            <a:off x="3510612" y="2978170"/>
            <a:ext cx="457066" cy="58064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3" t="44834" r="66130" b="42130"/>
          <a:stretch/>
        </p:blipFill>
        <p:spPr>
          <a:xfrm>
            <a:off x="4269971" y="2288543"/>
            <a:ext cx="556501" cy="5806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6" t="44500" r="85492" b="42464"/>
          <a:stretch/>
        </p:blipFill>
        <p:spPr>
          <a:xfrm>
            <a:off x="5012315" y="2271491"/>
            <a:ext cx="455113" cy="578163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1" t="43664" r="13227" b="43300"/>
          <a:stretch/>
        </p:blipFill>
        <p:spPr>
          <a:xfrm>
            <a:off x="5034780" y="2968552"/>
            <a:ext cx="455113" cy="57816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9" t="44298" r="75654" b="42666"/>
          <a:stretch/>
        </p:blipFill>
        <p:spPr>
          <a:xfrm>
            <a:off x="3122142" y="2999151"/>
            <a:ext cx="556501" cy="58064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1" t="43151" r="48152" b="43813"/>
          <a:stretch/>
        </p:blipFill>
        <p:spPr>
          <a:xfrm>
            <a:off x="4606159" y="2947637"/>
            <a:ext cx="556501" cy="58064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4" t="43136" r="49004" b="43828"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0" t="42843" r="67499" b="43315"/>
          <a:stretch/>
        </p:blipFill>
        <p:spPr>
          <a:xfrm>
            <a:off x="1244438" y="3691817"/>
            <a:ext cx="470473" cy="58694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66153" y="367039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46977" y="3832156"/>
            <a:ext cx="339911" cy="3062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26212" y="373847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кв</a:t>
            </a:r>
            <a:r>
              <a:rPr lang="uk-UA" sz="3600" dirty="0">
                <a:latin typeface="Monotype Corsiva" panose="03010101010201010101" pitchFamily="66" charset="0"/>
              </a:rPr>
              <a:t>.)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9" t="43962" r="4439" b="43002"/>
          <a:stretch/>
        </p:blipFill>
        <p:spPr>
          <a:xfrm>
            <a:off x="2399722" y="3738470"/>
            <a:ext cx="436128" cy="55404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0" t="43741" r="22368" b="43223"/>
          <a:stretch/>
        </p:blipFill>
        <p:spPr>
          <a:xfrm>
            <a:off x="2017847" y="3716450"/>
            <a:ext cx="457066" cy="58064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4" t="44146" r="13214" b="42818"/>
          <a:stretch/>
        </p:blipFill>
        <p:spPr>
          <a:xfrm>
            <a:off x="1649101" y="3746481"/>
            <a:ext cx="457066" cy="58064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12091" r="91180" b="82918"/>
          <a:stretch/>
        </p:blipFill>
        <p:spPr>
          <a:xfrm>
            <a:off x="2690230" y="3877241"/>
            <a:ext cx="421206" cy="2765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8" t="43555" r="12215" b="43409"/>
          <a:stretch/>
        </p:blipFill>
        <p:spPr>
          <a:xfrm>
            <a:off x="3493682" y="3700755"/>
            <a:ext cx="556501" cy="58064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92" t="44099" r="13236" b="42865"/>
          <a:stretch/>
        </p:blipFill>
        <p:spPr>
          <a:xfrm>
            <a:off x="3892780" y="3731074"/>
            <a:ext cx="457066" cy="580644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4" t="43774" r="22274" b="43190"/>
          <a:stretch/>
        </p:blipFill>
        <p:spPr>
          <a:xfrm>
            <a:off x="5034780" y="3715882"/>
            <a:ext cx="455113" cy="57816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4" t="44295" r="47879" b="42669"/>
          <a:stretch/>
        </p:blipFill>
        <p:spPr>
          <a:xfrm>
            <a:off x="3122142" y="3746481"/>
            <a:ext cx="556501" cy="58064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t="43151" r="84985" b="43813"/>
          <a:stretch/>
        </p:blipFill>
        <p:spPr>
          <a:xfrm>
            <a:off x="5352843" y="3685291"/>
            <a:ext cx="556501" cy="580644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1" t="43664" r="13227" b="43300"/>
          <a:stretch/>
        </p:blipFill>
        <p:spPr>
          <a:xfrm>
            <a:off x="5401659" y="2968849"/>
            <a:ext cx="455113" cy="57816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t="43678" r="67422" b="43286"/>
          <a:stretch/>
        </p:blipFill>
        <p:spPr>
          <a:xfrm>
            <a:off x="4646110" y="3714641"/>
            <a:ext cx="457066" cy="5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6" grpId="0"/>
      <p:bldP spid="33" grpId="0"/>
      <p:bldP spid="47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7" b="3197"/>
          <a:stretch/>
        </p:blipFill>
        <p:spPr bwMode="auto">
          <a:xfrm>
            <a:off x="220968" y="1806203"/>
            <a:ext cx="3930359" cy="41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4256" y="1095239"/>
            <a:ext cx="7479086" cy="555045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Математика – наука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Точна і серйозна,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і прожить без неї нам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навіть дня не можна.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Міркуємо – швидко!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Відповідаємо – правильно!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Лічимо – точно!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Пишемо – гарно! 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pic>
        <p:nvPicPr>
          <p:cNvPr id="1026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306" y="4080753"/>
            <a:ext cx="453661" cy="4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305" y="3617280"/>
            <a:ext cx="453661" cy="4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336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29" grpId="0"/>
      <p:bldP spid="31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69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14" y="4125171"/>
            <a:ext cx="417853" cy="41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13" y="3662123"/>
            <a:ext cx="417853" cy="41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51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125" y="4122526"/>
            <a:ext cx="379842" cy="3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125" y="3683881"/>
            <a:ext cx="379842" cy="3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59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22" name="Picture 2" descr="Yellow Sewing Button With 4 Hole PNG Image - PurePNG | Free transparent CC0 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93" y="4121275"/>
            <a:ext cx="443967" cy="4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Yellow Sewing Button With 4 Hole PNG Image - PurePNG | Free transparent CC0 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93" y="3609710"/>
            <a:ext cx="443967" cy="4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46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146" name="Picture 2" descr="Наклейка пуговица PNG - AVATAN PLU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42" y="4074831"/>
            <a:ext cx="420839" cy="4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Наклейка пуговица PNG - AVATAN PLU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41" y="3634988"/>
            <a:ext cx="420839" cy="4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51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170" name="Picture 2" descr="Blue Round Cloth Button With 2 Hole PNG Image - PurePNG | Free transparent  CC0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64" y="4091672"/>
            <a:ext cx="444196" cy="4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lue Round Cloth Button With 2 Hole PNG Image - PurePNG | Free transparent  CC0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64" y="3609181"/>
            <a:ext cx="444196" cy="4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818167" y="3590517"/>
            <a:ext cx="10574789" cy="1738228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Записати каліграфічно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числа 7 77 777 7777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E9C5BEB-3485-4EE9-ABEE-A534F46C1E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31" y="1293963"/>
            <a:ext cx="3233964" cy="13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54318</TotalTime>
  <Words>527</Words>
  <Application>Microsoft Office PowerPoint</Application>
  <PresentationFormat>Широкоэкранный</PresentationFormat>
  <Paragraphs>238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8561</cp:revision>
  <dcterms:created xsi:type="dcterms:W3CDTF">2018-01-05T16:38:53Z</dcterms:created>
  <dcterms:modified xsi:type="dcterms:W3CDTF">2022-01-28T11:04:38Z</dcterms:modified>
</cp:coreProperties>
</file>