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40"/>
  </p:normalViewPr>
  <p:slideViewPr>
    <p:cSldViewPr>
      <p:cViewPr varScale="1">
        <p:scale>
          <a:sx n="115" d="100"/>
          <a:sy n="115" d="100"/>
        </p:scale>
        <p:origin x="156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E7102-25AE-4448-BB60-D49A4F838EA0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D04DF-BD71-4AF4-8732-F32538BACA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92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33DB-81B6-453B-ACE3-4FDA17AD23BD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15A4-F638-40B7-93FF-32830FAAE27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33DB-81B6-453B-ACE3-4FDA17AD23BD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15A4-F638-40B7-93FF-32830FAAE27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33DB-81B6-453B-ACE3-4FDA17AD23BD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15A4-F638-40B7-93FF-32830FAAE27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33DB-81B6-453B-ACE3-4FDA17AD23BD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15A4-F638-40B7-93FF-32830FAAE27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33DB-81B6-453B-ACE3-4FDA17AD23BD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15A4-F638-40B7-93FF-32830FAAE27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33DB-81B6-453B-ACE3-4FDA17AD23BD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15A4-F638-40B7-93FF-32830FAAE27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33DB-81B6-453B-ACE3-4FDA17AD23BD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15A4-F638-40B7-93FF-32830FAAE27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33DB-81B6-453B-ACE3-4FDA17AD23BD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15A4-F638-40B7-93FF-32830FAAE27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33DB-81B6-453B-ACE3-4FDA17AD23BD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15A4-F638-40B7-93FF-32830FAAE27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33DB-81B6-453B-ACE3-4FDA17AD23BD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15A4-F638-40B7-93FF-32830FAAE27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33DB-81B6-453B-ACE3-4FDA17AD23BD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1D415A4-F638-40B7-93FF-32830FAAE27F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7F833DB-81B6-453B-ACE3-4FDA17AD23BD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1D415A4-F638-40B7-93FF-32830FAAE27F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zhannaandreeva95@ukr.n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5516" y="-99392"/>
            <a:ext cx="8712968" cy="5400600"/>
          </a:xfrm>
        </p:spPr>
        <p:txBody>
          <a:bodyPr>
            <a:noAutofit/>
          </a:bodyPr>
          <a:lstStyle/>
          <a:p>
            <a:pPr algn="ctr"/>
            <a:r>
              <a:rPr lang="uk-UA" sz="4800" dirty="0"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Міні-</a:t>
            </a:r>
            <a:r>
              <a:rPr lang="uk-UA" sz="4800" dirty="0" err="1"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проєкт</a:t>
            </a:r>
            <a:br>
              <a:rPr lang="uk-UA" sz="4800" dirty="0"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</a:br>
            <a:r>
              <a:rPr lang="uk-UA" sz="4800" dirty="0"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Охайне житло</a:t>
            </a:r>
            <a:br>
              <a:rPr lang="uk-UA" sz="4800" dirty="0"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</a:br>
            <a:br>
              <a:rPr lang="uk-UA" sz="4800" dirty="0"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</a:br>
            <a:r>
              <a:rPr lang="uk-UA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урок трудового навчання </a:t>
            </a:r>
            <a:br>
              <a:rPr lang="uk-UA" sz="2000" dirty="0">
                <a:solidFill>
                  <a:schemeClr val="tx1"/>
                </a:solidFill>
                <a:latin typeface="Century Gothic" panose="020B0502020202020204" pitchFamily="34" charset="0"/>
              </a:rPr>
            </a:br>
            <a:r>
              <a:rPr lang="uk-UA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6 клас</a:t>
            </a:r>
            <a:br>
              <a:rPr lang="uk-UA" sz="2000" dirty="0">
                <a:solidFill>
                  <a:schemeClr val="tx1"/>
                </a:solidFill>
                <a:latin typeface="Century Gothic" panose="020B0502020202020204" pitchFamily="34" charset="0"/>
              </a:rPr>
            </a:br>
            <a:r>
              <a:rPr lang="uk-UA" sz="2000" dirty="0">
                <a:solidFill>
                  <a:schemeClr val="tx1"/>
                </a:solidFill>
                <a:latin typeface="Century Gothic" panose="020B0502020202020204" pitchFamily="34" charset="0"/>
              </a:rPr>
              <a:t>Вчитель: Андрєєва Ж.В.</a:t>
            </a:r>
            <a:endParaRPr lang="ru-RU" sz="6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flipV="1">
            <a:off x="755576" y="3789040"/>
            <a:ext cx="7854696" cy="45719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3184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7BF99-BD51-EE41-8605-AD01BB79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UA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E803B97-5D9F-F749-BDB3-EA9E431DB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078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627B7-D898-8D45-806B-D245050B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UA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9ED4FB4-132D-3F44-B19E-4664B3876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599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AFE2E6-0F10-2D44-A313-F17F95722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UA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7BFC419-8200-BD4C-8B3E-927FFE319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090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94634-273F-0C42-A64F-6679275D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UA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2E90DD1-D4BE-AB4E-9674-20E8192CB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208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92818-6C50-6140-9738-5EC7F557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UA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2E50A589-F3EB-2B49-9DFE-D50774E8D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935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1A0A3-9F07-8142-8719-C2DD88DF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UA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4141CA7B-33C7-1646-B2C9-1207E4CA2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05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A9A6E-2760-4C43-A5B6-5221D167F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UA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5D53ED31-F2BB-4C45-954B-83BE7573B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914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17CB27-722B-884B-99DB-B41ABDD7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UA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86A65CD8-237C-EF41-A437-442064CC1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439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23F4B-AAB4-7440-84E4-BC294A120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UA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BA101138-84D8-E84B-9E2B-44382C36D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762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AA079FA-2965-944D-A3A1-EB79FF5AAC31}"/>
              </a:ext>
            </a:extLst>
          </p:cNvPr>
          <p:cNvSpPr/>
          <p:nvPr/>
        </p:nvSpPr>
        <p:spPr>
          <a:xfrm>
            <a:off x="611560" y="1052736"/>
            <a:ext cx="83529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173B51"/>
                </a:solidFill>
                <a:latin typeface="Century Gothic" panose="020B0502020202020204" pitchFamily="34" charset="0"/>
              </a:rPr>
              <a:t>Послідовність</a:t>
            </a:r>
            <a:r>
              <a:rPr lang="ru-RU" b="1" dirty="0">
                <a:solidFill>
                  <a:srgbClr val="173B51"/>
                </a:solidFill>
                <a:latin typeface="Century Gothic" panose="020B0502020202020204" pitchFamily="34" charset="0"/>
              </a:rPr>
              <a:t> </a:t>
            </a:r>
            <a:r>
              <a:rPr lang="ru-RU" b="1" dirty="0" err="1">
                <a:solidFill>
                  <a:srgbClr val="173B51"/>
                </a:solidFill>
                <a:latin typeface="Century Gothic" panose="020B0502020202020204" pitchFamily="34" charset="0"/>
              </a:rPr>
              <a:t>виконання</a:t>
            </a:r>
            <a:r>
              <a:rPr lang="ru-RU" b="1" dirty="0">
                <a:solidFill>
                  <a:srgbClr val="173B51"/>
                </a:solidFill>
                <a:latin typeface="Century Gothic" panose="020B0502020202020204" pitchFamily="34" charset="0"/>
              </a:rPr>
              <a:t> </a:t>
            </a:r>
            <a:r>
              <a:rPr lang="ru-RU" b="1" dirty="0" err="1">
                <a:solidFill>
                  <a:srgbClr val="173B51"/>
                </a:solidFill>
                <a:latin typeface="Century Gothic" panose="020B0502020202020204" pitchFamily="34" charset="0"/>
              </a:rPr>
              <a:t>міні</a:t>
            </a:r>
            <a:r>
              <a:rPr lang="ru-RU" b="1" dirty="0">
                <a:solidFill>
                  <a:srgbClr val="173B51"/>
                </a:solidFill>
                <a:latin typeface="Century Gothic" panose="020B0502020202020204" pitchFamily="34" charset="0"/>
              </a:rPr>
              <a:t>-проекту «</a:t>
            </a:r>
            <a:r>
              <a:rPr lang="ru-RU" b="1" dirty="0" err="1">
                <a:solidFill>
                  <a:srgbClr val="173B51"/>
                </a:solidFill>
                <a:latin typeface="Century Gothic" panose="020B0502020202020204" pitchFamily="34" charset="0"/>
              </a:rPr>
              <a:t>Охайне</a:t>
            </a:r>
            <a:r>
              <a:rPr lang="ru-RU" b="1" dirty="0">
                <a:solidFill>
                  <a:srgbClr val="173B51"/>
                </a:solidFill>
                <a:latin typeface="Century Gothic" panose="020B0502020202020204" pitchFamily="34" charset="0"/>
              </a:rPr>
              <a:t> </a:t>
            </a:r>
            <a:r>
              <a:rPr lang="ru-RU" b="1" dirty="0" err="1">
                <a:solidFill>
                  <a:srgbClr val="173B51"/>
                </a:solidFill>
                <a:latin typeface="Century Gothic" panose="020B0502020202020204" pitchFamily="34" charset="0"/>
              </a:rPr>
              <a:t>житло</a:t>
            </a:r>
            <a:r>
              <a:rPr lang="ru-RU" b="1" dirty="0">
                <a:solidFill>
                  <a:srgbClr val="173B51"/>
                </a:solidFill>
                <a:latin typeface="Century Gothic" panose="020B0502020202020204" pitchFamily="34" charset="0"/>
              </a:rPr>
              <a:t>»</a:t>
            </a:r>
            <a:endParaRPr lang="ru-RU" dirty="0">
              <a:solidFill>
                <a:srgbClr val="173B51"/>
              </a:solidFill>
              <a:latin typeface="Century Gothic" panose="020B0502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ru-RU" dirty="0" err="1">
                <a:solidFill>
                  <a:srgbClr val="173B51"/>
                </a:solidFill>
                <a:latin typeface="Century Gothic" panose="020B0502020202020204" pitchFamily="34" charset="0"/>
              </a:rPr>
              <a:t>Визначте</a:t>
            </a:r>
            <a:r>
              <a:rPr lang="ru-RU" dirty="0">
                <a:solidFill>
                  <a:srgbClr val="173B51"/>
                </a:solidFill>
                <a:latin typeface="Century Gothic" panose="020B0502020202020204" pitchFamily="34" charset="0"/>
              </a:rPr>
              <a:t> </a:t>
            </a:r>
            <a:r>
              <a:rPr lang="ru-RU" dirty="0" err="1">
                <a:solidFill>
                  <a:srgbClr val="173B51"/>
                </a:solidFill>
                <a:latin typeface="Century Gothic" panose="020B0502020202020204" pitchFamily="34" charset="0"/>
              </a:rPr>
              <a:t>параметри</a:t>
            </a:r>
            <a:r>
              <a:rPr lang="ru-RU" dirty="0">
                <a:solidFill>
                  <a:srgbClr val="173B51"/>
                </a:solidFill>
                <a:latin typeface="Century Gothic" panose="020B0502020202020204" pitchFamily="34" charset="0"/>
              </a:rPr>
              <a:t> </a:t>
            </a:r>
            <a:r>
              <a:rPr lang="ru-RU" dirty="0" err="1">
                <a:solidFill>
                  <a:srgbClr val="173B51"/>
                </a:solidFill>
                <a:latin typeface="Century Gothic" panose="020B0502020202020204" pitchFamily="34" charset="0"/>
              </a:rPr>
              <a:t>свого</a:t>
            </a:r>
            <a:r>
              <a:rPr lang="ru-RU" dirty="0">
                <a:solidFill>
                  <a:srgbClr val="173B51"/>
                </a:solidFill>
                <a:latin typeface="Century Gothic" panose="020B0502020202020204" pitchFamily="34" charset="0"/>
              </a:rPr>
              <a:t> </a:t>
            </a:r>
            <a:r>
              <a:rPr lang="ru-RU" dirty="0" err="1">
                <a:solidFill>
                  <a:srgbClr val="173B51"/>
                </a:solidFill>
                <a:latin typeface="Century Gothic" panose="020B0502020202020204" pitchFamily="34" charset="0"/>
              </a:rPr>
              <a:t>житла</a:t>
            </a:r>
            <a:r>
              <a:rPr lang="ru-RU" dirty="0">
                <a:solidFill>
                  <a:srgbClr val="173B51"/>
                </a:solidFill>
                <a:latin typeface="Century Gothic" panose="020B0502020202020204" pitchFamily="34" charset="0"/>
              </a:rPr>
              <a:t> (</a:t>
            </a:r>
            <a:r>
              <a:rPr lang="ru-RU" dirty="0" err="1">
                <a:solidFill>
                  <a:srgbClr val="173B51"/>
                </a:solidFill>
                <a:latin typeface="Century Gothic" panose="020B0502020202020204" pitchFamily="34" charset="0"/>
              </a:rPr>
              <a:t>скільки</a:t>
            </a:r>
            <a:r>
              <a:rPr lang="ru-RU" dirty="0">
                <a:solidFill>
                  <a:srgbClr val="173B51"/>
                </a:solidFill>
                <a:latin typeface="Century Gothic" panose="020B0502020202020204" pitchFamily="34" charset="0"/>
              </a:rPr>
              <a:t> м2 </a:t>
            </a:r>
            <a:r>
              <a:rPr lang="ru-RU" dirty="0" err="1">
                <a:solidFill>
                  <a:srgbClr val="173B51"/>
                </a:solidFill>
                <a:latin typeface="Century Gothic" panose="020B0502020202020204" pitchFamily="34" charset="0"/>
              </a:rPr>
              <a:t>має</a:t>
            </a:r>
            <a:r>
              <a:rPr lang="ru-RU" dirty="0">
                <a:solidFill>
                  <a:srgbClr val="173B51"/>
                </a:solidFill>
                <a:latin typeface="Century Gothic" panose="020B0502020202020204" pitchFamily="34" charset="0"/>
              </a:rPr>
              <a:t> </a:t>
            </a:r>
            <a:r>
              <a:rPr lang="ru-RU" dirty="0" err="1">
                <a:solidFill>
                  <a:srgbClr val="173B51"/>
                </a:solidFill>
                <a:latin typeface="Century Gothic" panose="020B0502020202020204" pitchFamily="34" charset="0"/>
              </a:rPr>
              <a:t>житло</a:t>
            </a:r>
            <a:r>
              <a:rPr lang="ru-RU" dirty="0">
                <a:solidFill>
                  <a:srgbClr val="173B51"/>
                </a:solidFill>
                <a:latin typeface="Century Gothic" panose="020B0502020202020204" pitchFamily="34" charset="0"/>
              </a:rPr>
              <a:t>, </a:t>
            </a:r>
            <a:r>
              <a:rPr lang="ru-RU" dirty="0" err="1">
                <a:solidFill>
                  <a:srgbClr val="173B51"/>
                </a:solidFill>
                <a:latin typeface="Century Gothic" panose="020B0502020202020204" pitchFamily="34" charset="0"/>
              </a:rPr>
              <a:t>кількість</a:t>
            </a:r>
            <a:r>
              <a:rPr lang="ru-RU" dirty="0">
                <a:solidFill>
                  <a:srgbClr val="173B51"/>
                </a:solidFill>
                <a:latin typeface="Century Gothic" panose="020B0502020202020204" pitchFamily="34" charset="0"/>
              </a:rPr>
              <a:t> </a:t>
            </a:r>
            <a:r>
              <a:rPr lang="ru-RU" dirty="0" err="1">
                <a:solidFill>
                  <a:srgbClr val="173B51"/>
                </a:solidFill>
                <a:latin typeface="Century Gothic" panose="020B0502020202020204" pitchFamily="34" charset="0"/>
              </a:rPr>
              <a:t>кімнат</a:t>
            </a:r>
            <a:r>
              <a:rPr lang="ru-RU" dirty="0">
                <a:solidFill>
                  <a:srgbClr val="173B51"/>
                </a:solidFill>
                <a:latin typeface="Century Gothic" panose="020B0502020202020204" pitchFamily="34" charset="0"/>
              </a:rPr>
              <a:t>, </a:t>
            </a:r>
            <a:r>
              <a:rPr lang="ru-RU" dirty="0" err="1">
                <a:solidFill>
                  <a:srgbClr val="173B51"/>
                </a:solidFill>
                <a:latin typeface="Century Gothic" panose="020B0502020202020204" pitchFamily="34" charset="0"/>
              </a:rPr>
              <a:t>додаткові</a:t>
            </a:r>
            <a:r>
              <a:rPr lang="ru-RU" dirty="0">
                <a:solidFill>
                  <a:srgbClr val="173B51"/>
                </a:solidFill>
                <a:latin typeface="Century Gothic" panose="020B0502020202020204" pitchFamily="34" charset="0"/>
              </a:rPr>
              <a:t> </a:t>
            </a:r>
            <a:r>
              <a:rPr lang="ru-RU" dirty="0" err="1">
                <a:solidFill>
                  <a:srgbClr val="173B51"/>
                </a:solidFill>
                <a:latin typeface="Century Gothic" panose="020B0502020202020204" pitchFamily="34" charset="0"/>
              </a:rPr>
              <a:t>приміщення</a:t>
            </a:r>
            <a:r>
              <a:rPr lang="ru-RU" dirty="0">
                <a:solidFill>
                  <a:srgbClr val="173B51"/>
                </a:solidFill>
                <a:latin typeface="Century Gothic" panose="020B0502020202020204" pitchFamily="34" charset="0"/>
              </a:rPr>
              <a:t>, балкон </a:t>
            </a:r>
            <a:r>
              <a:rPr lang="ru-RU" dirty="0" err="1">
                <a:solidFill>
                  <a:srgbClr val="173B51"/>
                </a:solidFill>
                <a:latin typeface="Century Gothic" panose="020B0502020202020204" pitchFamily="34" charset="0"/>
              </a:rPr>
              <a:t>тощо</a:t>
            </a:r>
            <a:r>
              <a:rPr lang="ru-RU" dirty="0">
                <a:solidFill>
                  <a:srgbClr val="173B51"/>
                </a:solidFill>
                <a:latin typeface="Century Gothic" panose="020B0502020202020204" pitchFamily="34" charset="0"/>
              </a:rPr>
              <a:t>).</a:t>
            </a:r>
          </a:p>
          <a:p>
            <a:pPr>
              <a:buFont typeface="+mj-lt"/>
              <a:buAutoNum type="arabicPeriod"/>
            </a:pPr>
            <a:r>
              <a:rPr lang="ru-RU" dirty="0" err="1">
                <a:solidFill>
                  <a:srgbClr val="173B51"/>
                </a:solidFill>
                <a:latin typeface="Century Gothic" panose="020B0502020202020204" pitchFamily="34" charset="0"/>
              </a:rPr>
              <a:t>Визначте</a:t>
            </a:r>
            <a:r>
              <a:rPr lang="ru-RU" dirty="0">
                <a:solidFill>
                  <a:srgbClr val="173B51"/>
                </a:solidFill>
                <a:latin typeface="Century Gothic" panose="020B0502020202020204" pitchFamily="34" charset="0"/>
              </a:rPr>
              <a:t> стан </a:t>
            </a:r>
            <a:r>
              <a:rPr lang="ru-RU" dirty="0" err="1">
                <a:solidFill>
                  <a:srgbClr val="173B51"/>
                </a:solidFill>
                <a:latin typeface="Century Gothic" panose="020B0502020202020204" pitchFamily="34" charset="0"/>
              </a:rPr>
              <a:t>охайності</a:t>
            </a:r>
            <a:r>
              <a:rPr lang="ru-RU" dirty="0">
                <a:solidFill>
                  <a:srgbClr val="173B51"/>
                </a:solidFill>
                <a:latin typeface="Century Gothic" panose="020B0502020202020204" pitchFamily="34" charset="0"/>
              </a:rPr>
              <a:t> </a:t>
            </a:r>
            <a:r>
              <a:rPr lang="ru-RU" dirty="0" err="1">
                <a:solidFill>
                  <a:srgbClr val="173B51"/>
                </a:solidFill>
                <a:latin typeface="Century Gothic" panose="020B0502020202020204" pitchFamily="34" charset="0"/>
              </a:rPr>
              <a:t>житла</a:t>
            </a:r>
            <a:r>
              <a:rPr lang="ru-RU" dirty="0">
                <a:solidFill>
                  <a:srgbClr val="173B51"/>
                </a:solidFill>
                <a:latin typeface="Century Gothic" panose="020B050202020202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ru-RU" dirty="0" err="1">
                <a:solidFill>
                  <a:srgbClr val="173B51"/>
                </a:solidFill>
                <a:latin typeface="Century Gothic" panose="020B0502020202020204" pitchFamily="34" charset="0"/>
              </a:rPr>
              <a:t>Пригадайте</a:t>
            </a:r>
            <a:r>
              <a:rPr lang="ru-RU" dirty="0">
                <a:solidFill>
                  <a:srgbClr val="173B51"/>
                </a:solidFill>
                <a:latin typeface="Century Gothic" panose="020B0502020202020204" pitchFamily="34" charset="0"/>
              </a:rPr>
              <a:t>, як часто </a:t>
            </a:r>
            <a:r>
              <a:rPr lang="ru-RU" dirty="0" err="1">
                <a:solidFill>
                  <a:srgbClr val="173B51"/>
                </a:solidFill>
                <a:latin typeface="Century Gothic" panose="020B0502020202020204" pitchFamily="34" charset="0"/>
              </a:rPr>
              <a:t>виконується</a:t>
            </a:r>
            <a:r>
              <a:rPr lang="ru-RU" dirty="0">
                <a:solidFill>
                  <a:srgbClr val="173B51"/>
                </a:solidFill>
                <a:latin typeface="Century Gothic" panose="020B0502020202020204" pitchFamily="34" charset="0"/>
              </a:rPr>
              <a:t> </a:t>
            </a:r>
            <a:r>
              <a:rPr lang="ru-RU" dirty="0" err="1">
                <a:solidFill>
                  <a:srgbClr val="173B51"/>
                </a:solidFill>
                <a:latin typeface="Century Gothic" panose="020B0502020202020204" pitchFamily="34" charset="0"/>
              </a:rPr>
              <a:t>генеральне</a:t>
            </a:r>
            <a:r>
              <a:rPr lang="ru-RU" dirty="0">
                <a:solidFill>
                  <a:srgbClr val="173B51"/>
                </a:solidFill>
                <a:latin typeface="Century Gothic" panose="020B0502020202020204" pitchFamily="34" charset="0"/>
              </a:rPr>
              <a:t> </a:t>
            </a:r>
            <a:r>
              <a:rPr lang="ru-RU" dirty="0" err="1">
                <a:solidFill>
                  <a:srgbClr val="173B51"/>
                </a:solidFill>
                <a:latin typeface="Century Gothic" panose="020B0502020202020204" pitchFamily="34" charset="0"/>
              </a:rPr>
              <a:t>прибирання</a:t>
            </a:r>
            <a:r>
              <a:rPr lang="ru-RU" dirty="0">
                <a:solidFill>
                  <a:srgbClr val="173B51"/>
                </a:solidFill>
                <a:latin typeface="Century Gothic" panose="020B0502020202020204" pitchFamily="34" charset="0"/>
              </a:rPr>
              <a:t> </a:t>
            </a:r>
            <a:r>
              <a:rPr lang="ru-RU" dirty="0" err="1">
                <a:solidFill>
                  <a:srgbClr val="173B51"/>
                </a:solidFill>
                <a:latin typeface="Century Gothic" panose="020B0502020202020204" pitchFamily="34" charset="0"/>
              </a:rPr>
              <a:t>житла</a:t>
            </a:r>
            <a:r>
              <a:rPr lang="ru-RU" dirty="0">
                <a:solidFill>
                  <a:srgbClr val="173B51"/>
                </a:solidFill>
                <a:latin typeface="Century Gothic" panose="020B050202020202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rgbClr val="173B51"/>
                </a:solidFill>
                <a:latin typeface="Century Gothic" panose="020B0502020202020204" pitchFamily="34" charset="0"/>
              </a:rPr>
              <a:t>Подумайте, </a:t>
            </a:r>
            <a:r>
              <a:rPr lang="ru-RU" dirty="0" err="1">
                <a:solidFill>
                  <a:srgbClr val="173B51"/>
                </a:solidFill>
                <a:latin typeface="Century Gothic" panose="020B0502020202020204" pitchFamily="34" charset="0"/>
              </a:rPr>
              <a:t>щоб</a:t>
            </a:r>
            <a:r>
              <a:rPr lang="ru-RU" dirty="0">
                <a:solidFill>
                  <a:srgbClr val="173B51"/>
                </a:solidFill>
                <a:latin typeface="Century Gothic" panose="020B0502020202020204" pitchFamily="34" charset="0"/>
              </a:rPr>
              <a:t> вам </a:t>
            </a:r>
            <a:r>
              <a:rPr lang="ru-RU" dirty="0" err="1">
                <a:solidFill>
                  <a:srgbClr val="173B51"/>
                </a:solidFill>
                <a:latin typeface="Century Gothic" panose="020B0502020202020204" pitchFamily="34" charset="0"/>
              </a:rPr>
              <a:t>хотілось</a:t>
            </a:r>
            <a:r>
              <a:rPr lang="ru-RU" dirty="0">
                <a:solidFill>
                  <a:srgbClr val="173B51"/>
                </a:solidFill>
                <a:latin typeface="Century Gothic" panose="020B0502020202020204" pitchFamily="34" charset="0"/>
              </a:rPr>
              <a:t> </a:t>
            </a:r>
            <a:r>
              <a:rPr lang="ru-RU" dirty="0" err="1">
                <a:solidFill>
                  <a:srgbClr val="173B51"/>
                </a:solidFill>
                <a:latin typeface="Century Gothic" panose="020B0502020202020204" pitchFamily="34" charset="0"/>
              </a:rPr>
              <a:t>змінити</a:t>
            </a:r>
            <a:r>
              <a:rPr lang="ru-RU" dirty="0">
                <a:solidFill>
                  <a:srgbClr val="173B51"/>
                </a:solidFill>
                <a:latin typeface="Century Gothic" panose="020B0502020202020204" pitchFamily="34" charset="0"/>
              </a:rPr>
              <a:t> у </a:t>
            </a:r>
            <a:r>
              <a:rPr lang="ru-RU" dirty="0" err="1">
                <a:solidFill>
                  <a:srgbClr val="173B51"/>
                </a:solidFill>
                <a:latin typeface="Century Gothic" panose="020B0502020202020204" pitchFamily="34" charset="0"/>
              </a:rPr>
              <a:t>вашій</a:t>
            </a:r>
            <a:r>
              <a:rPr lang="ru-RU" dirty="0">
                <a:solidFill>
                  <a:srgbClr val="173B51"/>
                </a:solidFill>
                <a:latin typeface="Century Gothic" panose="020B0502020202020204" pitchFamily="34" charset="0"/>
              </a:rPr>
              <a:t> </a:t>
            </a:r>
            <a:r>
              <a:rPr lang="ru-RU" dirty="0" err="1">
                <a:solidFill>
                  <a:srgbClr val="173B51"/>
                </a:solidFill>
                <a:latin typeface="Century Gothic" panose="020B0502020202020204" pitchFamily="34" charset="0"/>
              </a:rPr>
              <a:t>оселі</a:t>
            </a:r>
            <a:r>
              <a:rPr lang="ru-RU" dirty="0">
                <a:solidFill>
                  <a:srgbClr val="173B51"/>
                </a:solidFill>
                <a:latin typeface="Century Gothic" panose="020B050202020202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ru-RU" dirty="0" err="1">
                <a:solidFill>
                  <a:srgbClr val="173B51"/>
                </a:solidFill>
                <a:latin typeface="Century Gothic" panose="020B0502020202020204" pitchFamily="34" charset="0"/>
              </a:rPr>
              <a:t>Складіть</a:t>
            </a:r>
            <a:r>
              <a:rPr lang="ru-RU" dirty="0">
                <a:solidFill>
                  <a:srgbClr val="173B51"/>
                </a:solidFill>
                <a:latin typeface="Century Gothic" panose="020B0502020202020204" pitchFamily="34" charset="0"/>
              </a:rPr>
              <a:t> план </a:t>
            </a:r>
            <a:r>
              <a:rPr lang="ru-RU" dirty="0" err="1">
                <a:solidFill>
                  <a:srgbClr val="173B51"/>
                </a:solidFill>
                <a:latin typeface="Century Gothic" panose="020B0502020202020204" pitchFamily="34" charset="0"/>
              </a:rPr>
              <a:t>заходів</a:t>
            </a:r>
            <a:r>
              <a:rPr lang="ru-RU" dirty="0">
                <a:solidFill>
                  <a:srgbClr val="173B51"/>
                </a:solidFill>
                <a:latin typeface="Century Gothic" panose="020B0502020202020204" pitchFamily="34" charset="0"/>
              </a:rPr>
              <a:t> з </a:t>
            </a:r>
            <a:r>
              <a:rPr lang="ru-RU" dirty="0" err="1">
                <a:solidFill>
                  <a:srgbClr val="173B51"/>
                </a:solidFill>
                <a:latin typeface="Century Gothic" panose="020B0502020202020204" pitchFamily="34" charset="0"/>
              </a:rPr>
              <a:t>організації</a:t>
            </a:r>
            <a:r>
              <a:rPr lang="ru-RU" dirty="0">
                <a:solidFill>
                  <a:srgbClr val="173B51"/>
                </a:solidFill>
                <a:latin typeface="Century Gothic" panose="020B0502020202020204" pitchFamily="34" charset="0"/>
              </a:rPr>
              <a:t> </a:t>
            </a:r>
            <a:r>
              <a:rPr lang="ru-RU" dirty="0" err="1">
                <a:solidFill>
                  <a:srgbClr val="173B51"/>
                </a:solidFill>
                <a:latin typeface="Century Gothic" panose="020B0502020202020204" pitchFamily="34" charset="0"/>
              </a:rPr>
              <a:t>охайного</a:t>
            </a:r>
            <a:r>
              <a:rPr lang="ru-RU" dirty="0">
                <a:solidFill>
                  <a:srgbClr val="173B51"/>
                </a:solidFill>
                <a:latin typeface="Century Gothic" panose="020B0502020202020204" pitchFamily="34" charset="0"/>
              </a:rPr>
              <a:t> </a:t>
            </a:r>
            <a:r>
              <a:rPr lang="ru-RU" dirty="0" err="1">
                <a:solidFill>
                  <a:srgbClr val="173B51"/>
                </a:solidFill>
                <a:latin typeface="Century Gothic" panose="020B0502020202020204" pitchFamily="34" charset="0"/>
              </a:rPr>
              <a:t>житла</a:t>
            </a:r>
            <a:endParaRPr lang="ru-RU" dirty="0">
              <a:solidFill>
                <a:srgbClr val="173B51"/>
              </a:solidFill>
              <a:latin typeface="Century Gothic" panose="020B0502020202020204" pitchFamily="34" charset="0"/>
            </a:endParaRPr>
          </a:p>
          <a:p>
            <a:endParaRPr lang="ru-RU" dirty="0">
              <a:solidFill>
                <a:srgbClr val="173B51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ru-RU" dirty="0">
                <a:solidFill>
                  <a:srgbClr val="606060"/>
                </a:solidFill>
                <a:latin typeface="Century Gothic" panose="020B0502020202020204" pitchFamily="34" charset="0"/>
              </a:rPr>
              <a:t>- </a:t>
            </a:r>
            <a:r>
              <a:rPr lang="ru-RU" dirty="0" err="1">
                <a:solidFill>
                  <a:srgbClr val="606060"/>
                </a:solidFill>
                <a:latin typeface="Century Gothic" panose="020B0502020202020204" pitchFamily="34" charset="0"/>
              </a:rPr>
              <a:t>Визнач</a:t>
            </a:r>
            <a:r>
              <a:rPr lang="ru-RU" dirty="0">
                <a:solidFill>
                  <a:srgbClr val="606060"/>
                </a:solidFill>
                <a:latin typeface="Century Gothic" panose="020B0502020202020204" pitchFamily="34" charset="0"/>
              </a:rPr>
              <a:t>, </a:t>
            </a:r>
            <a:r>
              <a:rPr lang="ru-RU" dirty="0" err="1">
                <a:solidFill>
                  <a:srgbClr val="606060"/>
                </a:solidFill>
                <a:latin typeface="Century Gothic" panose="020B0502020202020204" pitchFamily="34" charset="0"/>
              </a:rPr>
              <a:t>які</a:t>
            </a:r>
            <a:r>
              <a:rPr lang="ru-RU" dirty="0">
                <a:solidFill>
                  <a:srgbClr val="606060"/>
                </a:solidFill>
                <a:latin typeface="Century Gothic" panose="020B0502020202020204" pitchFamily="34" charset="0"/>
              </a:rPr>
              <a:t> </a:t>
            </a:r>
            <a:r>
              <a:rPr lang="ru-RU" dirty="0" err="1">
                <a:solidFill>
                  <a:srgbClr val="606060"/>
                </a:solidFill>
                <a:latin typeface="Century Gothic" panose="020B0502020202020204" pitchFamily="34" charset="0"/>
              </a:rPr>
              <a:t>мийні</a:t>
            </a:r>
            <a:r>
              <a:rPr lang="ru-RU" dirty="0">
                <a:solidFill>
                  <a:srgbClr val="606060"/>
                </a:solidFill>
                <a:latin typeface="Century Gothic" panose="020B0502020202020204" pitchFamily="34" charset="0"/>
              </a:rPr>
              <a:t> </a:t>
            </a:r>
            <a:r>
              <a:rPr lang="ru-RU" dirty="0" err="1">
                <a:solidFill>
                  <a:srgbClr val="606060"/>
                </a:solidFill>
                <a:latin typeface="Century Gothic" panose="020B0502020202020204" pitchFamily="34" charset="0"/>
              </a:rPr>
              <a:t>засоби</a:t>
            </a:r>
            <a:r>
              <a:rPr lang="ru-RU" dirty="0">
                <a:solidFill>
                  <a:srgbClr val="606060"/>
                </a:solidFill>
                <a:latin typeface="Century Gothic" panose="020B0502020202020204" pitchFamily="34" charset="0"/>
              </a:rPr>
              <a:t> </a:t>
            </a:r>
            <a:r>
              <a:rPr lang="ru-RU" dirty="0" err="1">
                <a:solidFill>
                  <a:srgbClr val="606060"/>
                </a:solidFill>
                <a:latin typeface="Century Gothic" panose="020B0502020202020204" pitchFamily="34" charset="0"/>
              </a:rPr>
              <a:t>підійдуть</a:t>
            </a:r>
            <a:r>
              <a:rPr lang="ru-RU" dirty="0">
                <a:solidFill>
                  <a:srgbClr val="606060"/>
                </a:solidFill>
                <a:latin typeface="Century Gothic" panose="020B0502020202020204" pitchFamily="34" charset="0"/>
              </a:rPr>
              <a:t> для </a:t>
            </a:r>
            <a:r>
              <a:rPr lang="ru-RU" dirty="0" err="1">
                <a:solidFill>
                  <a:srgbClr val="606060"/>
                </a:solidFill>
                <a:latin typeface="Century Gothic" panose="020B0502020202020204" pitchFamily="34" charset="0"/>
              </a:rPr>
              <a:t>прибирання</a:t>
            </a:r>
            <a:r>
              <a:rPr lang="ru-RU" dirty="0">
                <a:solidFill>
                  <a:srgbClr val="606060"/>
                </a:solidFill>
                <a:latin typeface="Century Gothic" panose="020B0502020202020204" pitchFamily="34" charset="0"/>
              </a:rPr>
              <a:t> </a:t>
            </a:r>
            <a:r>
              <a:rPr lang="ru-RU" dirty="0" err="1">
                <a:solidFill>
                  <a:srgbClr val="606060"/>
                </a:solidFill>
                <a:latin typeface="Century Gothic" panose="020B0502020202020204" pitchFamily="34" charset="0"/>
              </a:rPr>
              <a:t>приміщення</a:t>
            </a:r>
            <a:r>
              <a:rPr lang="ru-RU" dirty="0">
                <a:solidFill>
                  <a:srgbClr val="606060"/>
                </a:solidFill>
                <a:latin typeface="Century Gothic" panose="020B0502020202020204" pitchFamily="34" charset="0"/>
              </a:rPr>
              <a:t>. </a:t>
            </a:r>
          </a:p>
          <a:p>
            <a:pPr algn="just"/>
            <a:r>
              <a:rPr lang="ru-RU" b="1" dirty="0">
                <a:solidFill>
                  <a:srgbClr val="606060"/>
                </a:solidFill>
                <a:latin typeface="Century Gothic" panose="020B0502020202020204" pitchFamily="34" charset="0"/>
              </a:rPr>
              <a:t>- </a:t>
            </a:r>
            <a:r>
              <a:rPr lang="ru-RU" b="1" dirty="0" err="1">
                <a:solidFill>
                  <a:srgbClr val="606060"/>
                </a:solidFill>
                <a:latin typeface="Century Gothic" panose="020B0502020202020204" pitchFamily="34" charset="0"/>
              </a:rPr>
              <a:t>Зроби</a:t>
            </a:r>
            <a:r>
              <a:rPr lang="ru-RU" b="1" dirty="0">
                <a:solidFill>
                  <a:srgbClr val="606060"/>
                </a:solidFill>
                <a:latin typeface="Century Gothic" panose="020B0502020202020204" pitchFamily="34" charset="0"/>
              </a:rPr>
              <a:t> </a:t>
            </a:r>
            <a:r>
              <a:rPr lang="ru-RU" b="1" dirty="0" err="1">
                <a:solidFill>
                  <a:srgbClr val="606060"/>
                </a:solidFill>
                <a:latin typeface="Century Gothic" panose="020B0502020202020204" pitchFamily="34" charset="0"/>
              </a:rPr>
              <a:t>аналіз</a:t>
            </a:r>
            <a:r>
              <a:rPr lang="ru-RU" b="1" dirty="0">
                <a:solidFill>
                  <a:srgbClr val="606060"/>
                </a:solidFill>
                <a:latin typeface="Century Gothic" panose="020B0502020202020204" pitchFamily="34" charset="0"/>
              </a:rPr>
              <a:t> </a:t>
            </a:r>
            <a:r>
              <a:rPr lang="ru-RU" b="1" dirty="0" err="1">
                <a:solidFill>
                  <a:srgbClr val="606060"/>
                </a:solidFill>
                <a:latin typeface="Century Gothic" panose="020B0502020202020204" pitchFamily="34" charset="0"/>
              </a:rPr>
              <a:t>мийних</a:t>
            </a:r>
            <a:r>
              <a:rPr lang="ru-RU" b="1" dirty="0">
                <a:solidFill>
                  <a:srgbClr val="606060"/>
                </a:solidFill>
                <a:latin typeface="Century Gothic" panose="020B0502020202020204" pitchFamily="34" charset="0"/>
              </a:rPr>
              <a:t> </a:t>
            </a:r>
            <a:r>
              <a:rPr lang="ru-RU" b="1" dirty="0" err="1">
                <a:solidFill>
                  <a:srgbClr val="606060"/>
                </a:solidFill>
                <a:latin typeface="Century Gothic" panose="020B0502020202020204" pitchFamily="34" charset="0"/>
              </a:rPr>
              <a:t>засобів</a:t>
            </a:r>
            <a:r>
              <a:rPr lang="ru-RU" b="1" dirty="0">
                <a:solidFill>
                  <a:srgbClr val="606060"/>
                </a:solidFill>
                <a:latin typeface="Century Gothic" panose="020B0502020202020204" pitchFamily="34" charset="0"/>
              </a:rPr>
              <a:t> для догляду за </a:t>
            </a:r>
            <a:r>
              <a:rPr lang="ru-RU" b="1" dirty="0" err="1">
                <a:solidFill>
                  <a:srgbClr val="606060"/>
                </a:solidFill>
                <a:latin typeface="Century Gothic" panose="020B0502020202020204" pitchFamily="34" charset="0"/>
              </a:rPr>
              <a:t>різними</a:t>
            </a:r>
            <a:r>
              <a:rPr lang="ru-RU" b="1" dirty="0">
                <a:solidFill>
                  <a:srgbClr val="606060"/>
                </a:solidFill>
                <a:latin typeface="Century Gothic" panose="020B0502020202020204" pitchFamily="34" charset="0"/>
              </a:rPr>
              <a:t> видами </a:t>
            </a:r>
            <a:r>
              <a:rPr lang="ru-RU" b="1" dirty="0" err="1">
                <a:solidFill>
                  <a:srgbClr val="606060"/>
                </a:solidFill>
                <a:latin typeface="Century Gothic" panose="020B0502020202020204" pitchFamily="34" charset="0"/>
              </a:rPr>
              <a:t>поверхонь</a:t>
            </a:r>
            <a:r>
              <a:rPr lang="ru-RU" b="1" dirty="0">
                <a:solidFill>
                  <a:srgbClr val="606060"/>
                </a:solidFill>
                <a:latin typeface="Century Gothic" panose="020B0502020202020204" pitchFamily="34" charset="0"/>
              </a:rPr>
              <a:t>, </a:t>
            </a:r>
            <a:r>
              <a:rPr lang="ru-RU" b="1" dirty="0" err="1">
                <a:solidFill>
                  <a:srgbClr val="606060"/>
                </a:solidFill>
                <a:latin typeface="Century Gothic" panose="020B0502020202020204" pitchFamily="34" charset="0"/>
              </a:rPr>
              <a:t>заповнивши</a:t>
            </a:r>
            <a:r>
              <a:rPr lang="ru-RU" b="1" dirty="0">
                <a:solidFill>
                  <a:srgbClr val="606060"/>
                </a:solidFill>
                <a:latin typeface="Century Gothic" panose="020B0502020202020204" pitchFamily="34" charset="0"/>
              </a:rPr>
              <a:t> </a:t>
            </a:r>
            <a:r>
              <a:rPr lang="ru-RU" b="1" dirty="0" err="1">
                <a:solidFill>
                  <a:srgbClr val="606060"/>
                </a:solidFill>
                <a:latin typeface="Century Gothic" panose="020B0502020202020204" pitchFamily="34" charset="0"/>
              </a:rPr>
              <a:t>таблицю</a:t>
            </a:r>
            <a:r>
              <a:rPr lang="ru-RU" b="1" dirty="0">
                <a:solidFill>
                  <a:srgbClr val="606060"/>
                </a:solidFill>
                <a:latin typeface="Century Gothic" panose="020B0502020202020204" pitchFamily="34" charset="0"/>
              </a:rPr>
              <a:t>: </a:t>
            </a:r>
            <a:endParaRPr lang="ru-RU" dirty="0">
              <a:solidFill>
                <a:srgbClr val="606060"/>
              </a:solidFill>
              <a:latin typeface="Century Gothic" panose="020B0502020202020204" pitchFamily="34" charset="0"/>
            </a:endParaRPr>
          </a:p>
          <a:p>
            <a:endParaRPr lang="ru-RU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861744EB-B42B-0C48-995C-0D9C2D2AB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53" y="4365104"/>
            <a:ext cx="9144000" cy="183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33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C7117EB-981F-EE40-A1B8-81F1E0AE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UA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9983FD6-475C-0240-9C40-EBA1FE702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104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42857-6432-D649-A00B-62A76202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12" y="933621"/>
            <a:ext cx="7521575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ru-UA" sz="3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Зворотній зв</a:t>
            </a:r>
            <a:r>
              <a:rPr lang="en-US" sz="3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’</a:t>
            </a:r>
            <a:r>
              <a:rPr lang="ru-RU" sz="36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язок</a:t>
            </a:r>
            <a:r>
              <a:rPr lang="ru-RU" sz="3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:</a:t>
            </a:r>
            <a:endParaRPr lang="ru-UA" sz="36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CFB75B-5222-5C4F-9681-1BB896A89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840" y="2208190"/>
            <a:ext cx="7521575" cy="3579812"/>
          </a:xfrm>
        </p:spPr>
        <p:txBody>
          <a:bodyPr/>
          <a:lstStyle/>
          <a:p>
            <a:pPr marL="571500" indent="-342900">
              <a:buAutoNum type="arabicPeriod"/>
            </a:pPr>
            <a:r>
              <a:rPr lang="en-US" sz="3200" dirty="0">
                <a:latin typeface="Century Gothic" panose="020B0502020202020204" pitchFamily="34" charset="0"/>
              </a:rPr>
              <a:t>Human</a:t>
            </a:r>
          </a:p>
          <a:p>
            <a:pPr marL="571500" indent="-342900">
              <a:buAutoNum type="arabicPeriod"/>
            </a:pPr>
            <a:r>
              <a:rPr lang="ru-RU" sz="3200" dirty="0">
                <a:latin typeface="Century Gothic" panose="020B0502020202020204" pitchFamily="34" charset="0"/>
              </a:rPr>
              <a:t>е</a:t>
            </a:r>
            <a:r>
              <a:rPr lang="en-US" sz="3200" dirty="0">
                <a:latin typeface="Century Gothic" panose="020B0502020202020204" pitchFamily="34" charset="0"/>
              </a:rPr>
              <a:t>-mail </a:t>
            </a:r>
            <a:r>
              <a:rPr lang="en-US" sz="3200" dirty="0">
                <a:latin typeface="Century Gothic" panose="020B0502020202020204" pitchFamily="34" charset="0"/>
                <a:hlinkClick r:id="rId2"/>
              </a:rPr>
              <a:t>zhannaandreeva95@ukr.net</a:t>
            </a:r>
            <a:endParaRPr lang="en-US" sz="3200" dirty="0">
              <a:latin typeface="Century Gothic" panose="020B0502020202020204" pitchFamily="34" charset="0"/>
            </a:endParaRPr>
          </a:p>
          <a:p>
            <a:pPr marL="571500" indent="-342900">
              <a:buAutoNum type="arabicPeriod"/>
            </a:pPr>
            <a:r>
              <a:rPr lang="en-US" sz="3200" dirty="0">
                <a:latin typeface="Century Gothic" panose="020B0502020202020204" pitchFamily="34" charset="0"/>
              </a:rPr>
              <a:t>Viber</a:t>
            </a:r>
            <a:r>
              <a:rPr lang="ru-RU" sz="3200" dirty="0">
                <a:latin typeface="Century Gothic" panose="020B0502020202020204" pitchFamily="34" charset="0"/>
              </a:rPr>
              <a:t>: 0984971546</a:t>
            </a:r>
            <a:endParaRPr lang="ru-UA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938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41102D-BF1E-CF47-B4EA-94C68E399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88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DA29A-8CF3-F34A-B79E-6A7F6BF0A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UA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7A32D2D-A0DE-BE44-9B49-8B3027333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78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0AD3C2-9DB7-BB41-85D4-612D2C4E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UA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C0ED566-6F1A-B84A-8C83-6E2631215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932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F97A2F-1D41-C64B-AAB1-B7BDC8E8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UA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85DB4B2-D284-3A47-8A55-F303FF843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97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8B50C-BA46-E246-9221-42B1912C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UA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4BD85CE-06AF-E146-ABAB-68B73A9B9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211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327B0-1CFF-F14B-B7E5-251AAC2D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UA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A1BBA93-0D27-A047-AC63-F53321B9E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265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17ED0-CCFD-F448-9D97-817EF049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UA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B21CD01-1A27-8A4E-8D89-181011BCF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497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63</TotalTime>
  <Words>119</Words>
  <Application>Microsoft Macintosh PowerPoint</Application>
  <PresentationFormat>Экран (4:3)</PresentationFormat>
  <Paragraphs>14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Constantia</vt:lpstr>
      <vt:lpstr>Wingdings 2</vt:lpstr>
      <vt:lpstr>Поток</vt:lpstr>
      <vt:lpstr>Міні-проєкт Охайне житло  урок трудового навчання  6 клас Вчитель: Андрєєва Ж.В.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Зворотній зв’язок: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Віртуальна  екскурсія музеями і галереями   України  та світу</dc:title>
  <dc:creator>Nata</dc:creator>
  <cp:lastModifiedBy>zhannaandre95@gmail.com</cp:lastModifiedBy>
  <cp:revision>8</cp:revision>
  <dcterms:created xsi:type="dcterms:W3CDTF">2017-05-18T18:12:38Z</dcterms:created>
  <dcterms:modified xsi:type="dcterms:W3CDTF">2022-05-20T08:31:39Z</dcterms:modified>
</cp:coreProperties>
</file>