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2" r:id="rId8"/>
    <p:sldId id="266" r:id="rId9"/>
    <p:sldId id="267" r:id="rId10"/>
    <p:sldId id="261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k.com/photo-54490410_349494987" TargetMode="External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jpe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4949c903e0674c2c9888c06a961b93f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84393"/>
          </a:xfrm>
        </p:spPr>
        <p:txBody>
          <a:bodyPr>
            <a:normAutofit fontScale="90000"/>
          </a:bodyPr>
          <a:lstStyle/>
          <a:p>
            <a:r>
              <a:rPr lang="ru-RU" sz="3100" dirty="0" err="1" smtClean="0"/>
              <a:t>Вибір</a:t>
            </a:r>
            <a:r>
              <a:rPr lang="ru-RU" sz="3100" dirty="0" smtClean="0"/>
              <a:t> </a:t>
            </a:r>
            <a:r>
              <a:rPr lang="ru-RU" sz="3100" dirty="0" err="1" smtClean="0"/>
              <a:t>конструкційних</a:t>
            </a:r>
            <a:r>
              <a:rPr lang="ru-RU" sz="3100" dirty="0" smtClean="0"/>
              <a:t> </a:t>
            </a:r>
            <a:r>
              <a:rPr lang="ru-RU" sz="3100" dirty="0" err="1" smtClean="0"/>
              <a:t>матеріалів</a:t>
            </a:r>
            <a:r>
              <a:rPr lang="ru-RU" sz="3100" i="1" dirty="0" smtClean="0"/>
              <a:t>. 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err="1" smtClean="0"/>
              <a:t>Дослідження</a:t>
            </a:r>
            <a:r>
              <a:rPr lang="ru-RU" sz="3100" dirty="0" smtClean="0"/>
              <a:t> </a:t>
            </a:r>
            <a:r>
              <a:rPr lang="ru-RU" sz="3100" dirty="0" err="1" smtClean="0"/>
              <a:t>матеріалів</a:t>
            </a:r>
            <a:r>
              <a:rPr lang="ru-RU" sz="3100" dirty="0" smtClean="0"/>
              <a:t> та </a:t>
            </a:r>
            <a:r>
              <a:rPr lang="ru-RU" sz="3100" dirty="0" err="1" smtClean="0"/>
              <a:t>інструментів</a:t>
            </a:r>
            <a:r>
              <a:rPr lang="ru-RU" sz="3100" dirty="0" smtClean="0"/>
              <a:t>. </a:t>
            </a:r>
            <a:br>
              <a:rPr lang="ru-RU" sz="3100" dirty="0" smtClean="0"/>
            </a:br>
            <a:r>
              <a:rPr lang="ru-RU" sz="3100" dirty="0" err="1" smtClean="0"/>
              <a:t>Вибір</a:t>
            </a:r>
            <a:r>
              <a:rPr lang="ru-RU" sz="3100" dirty="0" smtClean="0"/>
              <a:t> </a:t>
            </a:r>
            <a:r>
              <a:rPr lang="ru-RU" sz="3100" dirty="0" err="1" smtClean="0"/>
              <a:t>матеріалів</a:t>
            </a:r>
            <a:r>
              <a:rPr lang="ru-RU" sz="3100" dirty="0" smtClean="0"/>
              <a:t> для </a:t>
            </a:r>
            <a:r>
              <a:rPr lang="ru-RU" sz="3100" dirty="0" err="1" smtClean="0"/>
              <a:t>виконання</a:t>
            </a:r>
            <a:r>
              <a:rPr lang="ru-RU" sz="3100" dirty="0" smtClean="0"/>
              <a:t> </a:t>
            </a:r>
            <a:r>
              <a:rPr lang="ru-RU" sz="3100" dirty="0" err="1" smtClean="0"/>
              <a:t>проєкту</a:t>
            </a:r>
            <a:r>
              <a:rPr lang="ru-RU" sz="3100" dirty="0" smtClean="0"/>
              <a:t/>
            </a:r>
            <a:br>
              <a:rPr lang="ru-RU" sz="3100" dirty="0" smtClean="0"/>
            </a:br>
            <a:r>
              <a:rPr lang="ru-RU" sz="3100" dirty="0" smtClean="0"/>
              <a:t> (</a:t>
            </a:r>
            <a:r>
              <a:rPr lang="ru-RU" sz="3100" dirty="0" err="1" smtClean="0"/>
              <a:t>із</a:t>
            </a:r>
            <a:r>
              <a:rPr lang="ru-RU" sz="3100" dirty="0" smtClean="0"/>
              <a:t> </a:t>
            </a:r>
            <a:r>
              <a:rPr lang="ru-RU" sz="3100" dirty="0" err="1" smtClean="0"/>
              <a:t>можливим</a:t>
            </a:r>
            <a:r>
              <a:rPr lang="ru-RU" sz="3100" dirty="0" smtClean="0"/>
              <a:t> </a:t>
            </a:r>
            <a:r>
              <a:rPr lang="ru-RU" sz="3100" dirty="0" err="1" smtClean="0"/>
              <a:t>їхнім</a:t>
            </a:r>
            <a:r>
              <a:rPr lang="ru-RU" sz="3100" dirty="0" smtClean="0"/>
              <a:t> </a:t>
            </a:r>
            <a:r>
              <a:rPr lang="ru-RU" sz="3100" dirty="0" err="1" smtClean="0"/>
              <a:t>поєднанням</a:t>
            </a:r>
            <a:r>
              <a:rPr lang="ru-RU" sz="3100" dirty="0" smtClean="0"/>
              <a:t>)</a:t>
            </a:r>
            <a:r>
              <a:rPr lang="uk-UA" sz="3100" dirty="0" smtClean="0"/>
              <a:t>.</a:t>
            </a:r>
            <a:r>
              <a:rPr lang="uk-UA" b="1" dirty="0" smtClean="0">
                <a:solidFill>
                  <a:srgbClr val="FF0000"/>
                </a:solidFill>
              </a:rPr>
              <a:t/>
            </a:r>
            <a:br>
              <a:rPr lang="uk-UA" b="1" dirty="0" smtClean="0">
                <a:solidFill>
                  <a:srgbClr val="FF0000"/>
                </a:solidFill>
              </a:rPr>
            </a:br>
            <a:endParaRPr lang="ru-RU" sz="31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>
            <a:normAutofit/>
          </a:bodyPr>
          <a:lstStyle/>
          <a:p>
            <a:r>
              <a:rPr lang="uk-UA" sz="2000" dirty="0" smtClean="0"/>
              <a:t>9 клас</a:t>
            </a:r>
          </a:p>
          <a:p>
            <a:r>
              <a:rPr lang="uk-UA" sz="2000" dirty="0" smtClean="0"/>
              <a:t>Вчитель трудового навчання</a:t>
            </a:r>
          </a:p>
          <a:p>
            <a:r>
              <a:rPr lang="uk-UA" sz="2000" dirty="0" smtClean="0"/>
              <a:t>Капуста Валентина Миколаївна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err="1" smtClean="0">
                <a:solidFill>
                  <a:srgbClr val="002060"/>
                </a:solidFill>
              </a:rPr>
              <a:t>Якщо</a:t>
            </a:r>
            <a:r>
              <a:rPr lang="ru-RU" b="1" dirty="0" smtClean="0">
                <a:solidFill>
                  <a:srgbClr val="002060"/>
                </a:solidFill>
              </a:rPr>
              <a:t>  </a:t>
            </a:r>
            <a:r>
              <a:rPr lang="ru-RU" b="1" dirty="0" err="1" smtClean="0">
                <a:solidFill>
                  <a:srgbClr val="002060"/>
                </a:solidFill>
              </a:rPr>
              <a:t>кожен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замислиться</a:t>
            </a:r>
            <a:r>
              <a:rPr lang="ru-RU" b="1" dirty="0" smtClean="0">
                <a:solidFill>
                  <a:srgbClr val="002060"/>
                </a:solidFill>
              </a:rPr>
              <a:t> над  </a:t>
            </a:r>
            <a:r>
              <a:rPr lang="ru-RU" b="1" dirty="0" err="1" smtClean="0">
                <a:solidFill>
                  <a:srgbClr val="002060"/>
                </a:solidFill>
              </a:rPr>
              <a:t>власною</a:t>
            </a:r>
            <a:r>
              <a:rPr lang="ru-RU" b="1" dirty="0" smtClean="0">
                <a:solidFill>
                  <a:srgbClr val="002060"/>
                </a:solidFill>
              </a:rPr>
              <a:t>  </a:t>
            </a:r>
            <a:r>
              <a:rPr lang="ru-RU" b="1" dirty="0" err="1" smtClean="0">
                <a:solidFill>
                  <a:srgbClr val="002060"/>
                </a:solidFill>
              </a:rPr>
              <a:t>відповідальністю</a:t>
            </a:r>
            <a:r>
              <a:rPr lang="ru-RU" b="1" dirty="0" smtClean="0">
                <a:solidFill>
                  <a:srgbClr val="002060"/>
                </a:solidFill>
              </a:rPr>
              <a:t> за </a:t>
            </a:r>
            <a:r>
              <a:rPr lang="ru-RU" b="1" dirty="0" err="1" smtClean="0">
                <a:solidFill>
                  <a:srgbClr val="002060"/>
                </a:solidFill>
              </a:rPr>
              <a:t>екологічну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ситуацію</a:t>
            </a:r>
            <a:r>
              <a:rPr lang="ru-RU" b="1" dirty="0" smtClean="0">
                <a:solidFill>
                  <a:srgbClr val="002060"/>
                </a:solidFill>
              </a:rPr>
              <a:t> в </a:t>
            </a:r>
            <a:r>
              <a:rPr lang="ru-RU" b="1" dirty="0" err="1" smtClean="0">
                <a:solidFill>
                  <a:srgbClr val="002060"/>
                </a:solidFill>
              </a:rPr>
              <a:t>країні</a:t>
            </a:r>
            <a:r>
              <a:rPr lang="ru-RU" b="1" dirty="0" smtClean="0">
                <a:solidFill>
                  <a:srgbClr val="002060"/>
                </a:solidFill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</a:rPr>
              <a:t>хижацьке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забруднення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природи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зменшиться</a:t>
            </a:r>
            <a:r>
              <a:rPr lang="ru-RU" b="1" dirty="0" smtClean="0">
                <a:solidFill>
                  <a:srgbClr val="002060"/>
                </a:solidFill>
              </a:rPr>
              <a:t> бодай на </a:t>
            </a:r>
            <a:r>
              <a:rPr lang="ru-RU" b="1" dirty="0" err="1" smtClean="0">
                <a:solidFill>
                  <a:srgbClr val="002060"/>
                </a:solidFill>
              </a:rPr>
              <a:t>тр</a:t>
            </a:r>
            <a:r>
              <a:rPr lang="uk-UA" b="1" dirty="0" smtClean="0">
                <a:solidFill>
                  <a:srgbClr val="002060"/>
                </a:solidFill>
              </a:rPr>
              <a:t>і</a:t>
            </a:r>
            <a:r>
              <a:rPr lang="ru-RU" b="1" dirty="0" err="1" smtClean="0">
                <a:solidFill>
                  <a:srgbClr val="002060"/>
                </a:solidFill>
              </a:rPr>
              <a:t>шки</a:t>
            </a:r>
            <a:r>
              <a:rPr lang="ru-RU" b="1" dirty="0" smtClean="0">
                <a:solidFill>
                  <a:srgbClr val="002060"/>
                </a:solidFill>
              </a:rPr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</a:p>
          <a:p>
            <a:r>
              <a:rPr lang="uk-UA" dirty="0" smtClean="0"/>
              <a:t>Дібрати матеріали для роботи з виготовлення виробу. </a:t>
            </a:r>
          </a:p>
          <a:p>
            <a:endParaRPr lang="uk-UA" dirty="0" smtClean="0"/>
          </a:p>
          <a:p>
            <a:r>
              <a:rPr lang="uk-UA" b="1" dirty="0" smtClean="0">
                <a:solidFill>
                  <a:srgbClr val="FF0000"/>
                </a:solidFill>
              </a:rPr>
              <a:t>Зворотній зв’язок: 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 освітня платформа</a:t>
            </a:r>
            <a:r>
              <a:rPr lang="uk-UA" b="1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3"/>
              </a:rPr>
              <a:t>valentinakapusta55@</a:t>
            </a:r>
            <a:r>
              <a:rPr lang="uk-UA" u="sng" dirty="0" err="1" smtClean="0">
                <a:hlinkClick r:id="rId3"/>
              </a:rPr>
              <a:t>gmail.com</a:t>
            </a:r>
            <a:endParaRPr lang="ru-RU" dirty="0" smtClean="0"/>
          </a:p>
          <a:p>
            <a:r>
              <a:rPr lang="uk-UA" i="1" dirty="0" smtClean="0"/>
              <a:t> 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 smtClean="0">
                <a:solidFill>
                  <a:srgbClr val="0070C0"/>
                </a:solidFill>
              </a:rPr>
              <a:t>Даний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проєкт</a:t>
            </a:r>
            <a:r>
              <a:rPr lang="ru-RU" i="1" dirty="0" smtClean="0">
                <a:solidFill>
                  <a:srgbClr val="0070C0"/>
                </a:solidFill>
              </a:rPr>
              <a:t>  </a:t>
            </a:r>
            <a:r>
              <a:rPr lang="ru-RU" i="1" dirty="0" err="1" smtClean="0">
                <a:solidFill>
                  <a:srgbClr val="0070C0"/>
                </a:solidFill>
              </a:rPr>
              <a:t>змусить</a:t>
            </a:r>
            <a:r>
              <a:rPr lang="ru-RU" i="1" dirty="0" smtClean="0">
                <a:solidFill>
                  <a:srgbClr val="0070C0"/>
                </a:solidFill>
              </a:rPr>
              <a:t>  </a:t>
            </a:r>
            <a:r>
              <a:rPr lang="ru-RU" i="1" dirty="0" err="1" smtClean="0">
                <a:solidFill>
                  <a:srgbClr val="0070C0"/>
                </a:solidFill>
              </a:rPr>
              <a:t>замислитись</a:t>
            </a:r>
            <a:r>
              <a:rPr lang="ru-RU" i="1" dirty="0" smtClean="0">
                <a:solidFill>
                  <a:srgbClr val="0070C0"/>
                </a:solidFill>
              </a:rPr>
              <a:t> над </a:t>
            </a:r>
            <a:r>
              <a:rPr lang="ru-RU" i="1" dirty="0" err="1" smtClean="0">
                <a:solidFill>
                  <a:srgbClr val="0070C0"/>
                </a:solidFill>
              </a:rPr>
              <a:t>тим</a:t>
            </a:r>
            <a:r>
              <a:rPr lang="ru-RU" i="1" dirty="0" smtClean="0">
                <a:solidFill>
                  <a:srgbClr val="0070C0"/>
                </a:solidFill>
              </a:rPr>
              <a:t>,  як </a:t>
            </a:r>
            <a:r>
              <a:rPr lang="ru-RU" i="1" dirty="0" err="1" smtClean="0">
                <a:solidFill>
                  <a:srgbClr val="0070C0"/>
                </a:solidFill>
              </a:rPr>
              <a:t>можна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зменшити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свій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екологічний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слід</a:t>
            </a:r>
            <a:r>
              <a:rPr lang="ru-RU" i="1" dirty="0" smtClean="0">
                <a:solidFill>
                  <a:srgbClr val="0070C0"/>
                </a:solidFill>
              </a:rPr>
              <a:t> та </a:t>
            </a:r>
            <a:r>
              <a:rPr lang="ru-RU" i="1" dirty="0" err="1" smtClean="0">
                <a:solidFill>
                  <a:srgbClr val="0070C0"/>
                </a:solidFill>
              </a:rPr>
              <a:t>спробувати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перетворити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п</a:t>
            </a:r>
            <a:r>
              <a:rPr lang="uk-UA" i="1" dirty="0" err="1" smtClean="0">
                <a:solidFill>
                  <a:srgbClr val="0070C0"/>
                </a:solidFill>
              </a:rPr>
              <a:t>обутові</a:t>
            </a:r>
            <a:r>
              <a:rPr lang="ru-RU" i="1" dirty="0" smtClean="0">
                <a:solidFill>
                  <a:srgbClr val="0070C0"/>
                </a:solidFill>
              </a:rPr>
              <a:t> </a:t>
            </a:r>
            <a:r>
              <a:rPr lang="ru-RU" i="1" dirty="0" err="1" smtClean="0">
                <a:solidFill>
                  <a:srgbClr val="0070C0"/>
                </a:solidFill>
              </a:rPr>
              <a:t>відходи</a:t>
            </a:r>
            <a:r>
              <a:rPr lang="ru-RU" i="1" dirty="0" smtClean="0">
                <a:solidFill>
                  <a:srgbClr val="0070C0"/>
                </a:solidFill>
              </a:rPr>
              <a:t> у </a:t>
            </a:r>
            <a:r>
              <a:rPr lang="uk-UA" i="1" dirty="0" smtClean="0">
                <a:solidFill>
                  <a:srgbClr val="0070C0"/>
                </a:solidFill>
              </a:rPr>
              <a:t>творчу діяльність.</a:t>
            </a:r>
          </a:p>
          <a:p>
            <a:r>
              <a:rPr lang="uk-UA" i="1" dirty="0" smtClean="0">
                <a:solidFill>
                  <a:srgbClr val="0070C0"/>
                </a:solidFill>
              </a:rPr>
              <a:t>Можливо подані ідеї допоможуть вам у роботі.</a:t>
            </a:r>
            <a:endParaRPr lang="ru-RU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Вибір</a:t>
            </a:r>
            <a:r>
              <a:rPr lang="ru-RU" dirty="0" smtClean="0"/>
              <a:t> </a:t>
            </a:r>
            <a:r>
              <a:rPr lang="ru-RU" dirty="0" err="1" smtClean="0"/>
              <a:t>конструкційних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i="1" dirty="0" smtClean="0"/>
              <a:t> тканина,</a:t>
            </a:r>
          </a:p>
          <a:p>
            <a:r>
              <a:rPr lang="ru-RU" i="1" dirty="0" smtClean="0"/>
              <a:t> пряжа, </a:t>
            </a:r>
          </a:p>
          <a:p>
            <a:r>
              <a:rPr lang="ru-RU" i="1" dirty="0" smtClean="0"/>
              <a:t>шнур,</a:t>
            </a:r>
          </a:p>
          <a:p>
            <a:r>
              <a:rPr lang="ru-RU" i="1" dirty="0" smtClean="0"/>
              <a:t> нитки,</a:t>
            </a:r>
          </a:p>
          <a:p>
            <a:r>
              <a:rPr lang="ru-RU" i="1" dirty="0" smtClean="0"/>
              <a:t> деревина,</a:t>
            </a:r>
          </a:p>
          <a:p>
            <a:r>
              <a:rPr lang="ru-RU" i="1" dirty="0" smtClean="0"/>
              <a:t> метал,</a:t>
            </a:r>
          </a:p>
          <a:p>
            <a:r>
              <a:rPr lang="ru-RU" i="1" dirty="0" smtClean="0"/>
              <a:t> </a:t>
            </a:r>
            <a:r>
              <a:rPr lang="ru-RU" i="1" dirty="0" err="1" smtClean="0"/>
              <a:t>пластмаса</a:t>
            </a:r>
            <a:r>
              <a:rPr lang="ru-RU" i="1" dirty="0" smtClean="0"/>
              <a:t>,</a:t>
            </a:r>
          </a:p>
          <a:p>
            <a:r>
              <a:rPr lang="ru-RU" i="1" dirty="0" smtClean="0"/>
              <a:t> </a:t>
            </a:r>
            <a:r>
              <a:rPr lang="ru-RU" i="1" dirty="0" err="1" smtClean="0"/>
              <a:t>шкіра</a:t>
            </a:r>
            <a:r>
              <a:rPr lang="ru-RU" i="1" dirty="0" smtClean="0"/>
              <a:t>,</a:t>
            </a:r>
          </a:p>
          <a:p>
            <a:r>
              <a:rPr lang="ru-RU" i="1" dirty="0" smtClean="0"/>
              <a:t>глина,</a:t>
            </a:r>
          </a:p>
          <a:p>
            <a:r>
              <a:rPr lang="ru-RU" i="1" dirty="0" smtClean="0"/>
              <a:t> </a:t>
            </a:r>
            <a:r>
              <a:rPr lang="ru-RU" i="1" dirty="0" err="1" smtClean="0"/>
              <a:t>можливе</a:t>
            </a:r>
            <a:r>
              <a:rPr lang="ru-RU" i="1" dirty="0" smtClean="0"/>
              <a:t> </a:t>
            </a:r>
            <a:r>
              <a:rPr lang="ru-RU" i="1" dirty="0" err="1" smtClean="0"/>
              <a:t>їх</a:t>
            </a:r>
            <a:r>
              <a:rPr lang="ru-RU" i="1" dirty="0" smtClean="0"/>
              <a:t> </a:t>
            </a:r>
            <a:r>
              <a:rPr lang="ru-RU" i="1" dirty="0" err="1" smtClean="0"/>
              <a:t>поєднання</a:t>
            </a:r>
            <a:r>
              <a:rPr lang="ru-RU" i="1" dirty="0" smtClean="0"/>
              <a:t>. </a:t>
            </a:r>
            <a:endParaRPr lang="ru-RU" dirty="0" smtClean="0"/>
          </a:p>
          <a:p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матеріалів</a:t>
            </a:r>
            <a:r>
              <a:rPr lang="ru-RU" dirty="0" smtClean="0"/>
              <a:t> для </a:t>
            </a:r>
            <a:r>
              <a:rPr lang="ru-RU" dirty="0" err="1" smtClean="0"/>
              <a:t>виготовлення</a:t>
            </a:r>
            <a:r>
              <a:rPr lang="ru-RU" dirty="0" smtClean="0"/>
              <a:t> </a:t>
            </a:r>
            <a:r>
              <a:rPr lang="ru-RU" dirty="0" err="1" smtClean="0"/>
              <a:t>виробів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Декупаж</a:t>
            </a:r>
            <a:r>
              <a:rPr lang="uk-UA" dirty="0" smtClean="0"/>
              <a:t> – своїми руками</a:t>
            </a:r>
            <a:endParaRPr lang="ru-RU" dirty="0"/>
          </a:p>
        </p:txBody>
      </p:sp>
      <p:pic>
        <p:nvPicPr>
          <p:cNvPr id="2050" name="Picture 2" descr="C:\Users\valen\Desktop\Dekupazh-vazyi.jpg"/>
          <p:cNvPicPr>
            <a:picLocks noChangeAspect="1" noChangeArrowheads="1"/>
          </p:cNvPicPr>
          <p:nvPr/>
        </p:nvPicPr>
        <p:blipFill>
          <a:blip r:embed="rId3"/>
          <a:srcRect l="4651" r="2325"/>
          <a:stretch>
            <a:fillRect/>
          </a:stretch>
        </p:blipFill>
        <p:spPr bwMode="auto">
          <a:xfrm>
            <a:off x="3286116" y="2000240"/>
            <a:ext cx="2857520" cy="40970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C:\Users\valen\Desktop\dekupazh_fotoramki_2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071678"/>
            <a:ext cx="2567000" cy="24101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C:\Users\valen\Desktop\maxresdefault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4572008"/>
            <a:ext cx="2628929" cy="15769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Содержимое 7" descr="C:\Users\valen\Desktop\unnamed.jpg"/>
          <p:cNvPicPr>
            <a:picLocks noGrp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57158" y="2214554"/>
            <a:ext cx="2714612" cy="18573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 descr="C:\Users\valen\Desktop\dekupazh-dlya-nachinayushih-svoimi-rukami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86512" y="4786322"/>
            <a:ext cx="2622572" cy="1504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Вироби з коркових пробок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://cs7050.vk.me/c621616/v621616438/9fce/AucKoXaDkPY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57166"/>
            <a:ext cx="3595728" cy="600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valen\Desktop\Без названия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14744" y="4572008"/>
            <a:ext cx="2500330" cy="1825335"/>
          </a:xfrm>
          <a:prstGeom prst="rect">
            <a:avLst/>
          </a:prstGeom>
          <a:noFill/>
        </p:spPr>
      </p:pic>
      <p:pic>
        <p:nvPicPr>
          <p:cNvPr id="1028" name="Picture 4" descr="C:\Users\valen\Desktop\cce5a094cfbfd14a37777dae05a3a97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1500174"/>
            <a:ext cx="2551748" cy="3055986"/>
          </a:xfrm>
          <a:prstGeom prst="rect">
            <a:avLst/>
          </a:prstGeom>
          <a:noFill/>
        </p:spPr>
      </p:pic>
      <p:pic>
        <p:nvPicPr>
          <p:cNvPr id="1029" name="Picture 5" descr="C:\Users\valen\Desktop\image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12" y="4643446"/>
            <a:ext cx="2619375" cy="1743075"/>
          </a:xfrm>
          <a:prstGeom prst="rect">
            <a:avLst/>
          </a:prstGeom>
          <a:noFill/>
        </p:spPr>
      </p:pic>
      <p:pic>
        <p:nvPicPr>
          <p:cNvPr id="10" name="Рисунок 9" descr="http://cs7050.vk.me/c621616/v621616438/9fce/AucKoXaDkPY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558" y="509566"/>
            <a:ext cx="3595728" cy="600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http://cs7050.vk.me/c621616/v621616438/9fce/AucKoXaDkPY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00042"/>
            <a:ext cx="3595728" cy="600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l"/>
            <a:r>
              <a:rPr lang="uk-UA" dirty="0" smtClean="0"/>
              <a:t>Вироби з дисків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10" descr="https://pp.vk.me/c543106/v543106319/1fe44/Br1S87S5WR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714488"/>
            <a:ext cx="3048000" cy="31242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C:\Users\valen\Desktop\0e2e41115ac8f4cc6900efcd456fe00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890745"/>
            <a:ext cx="4000496" cy="29672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C:\Users\valen\Desktop\77c66ea3b05b9a43045198d65d1eb703--recycled-cds-recycled-craft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3" y="4268396"/>
            <a:ext cx="3071834" cy="2303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 descr="C:\Users\valen\Desktop\image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642918"/>
            <a:ext cx="2375314" cy="2714644"/>
          </a:xfrm>
          <a:prstGeom prst="rect">
            <a:avLst/>
          </a:prstGeom>
          <a:noFill/>
        </p:spPr>
      </p:pic>
      <p:pic>
        <p:nvPicPr>
          <p:cNvPr id="3077" name="Picture 5" descr="C:\Users\valen\Desktop\13a9ee5cc357f5961bf67ec776f76929.jpg"/>
          <p:cNvPicPr>
            <a:picLocks noChangeAspect="1" noChangeArrowheads="1"/>
          </p:cNvPicPr>
          <p:nvPr/>
        </p:nvPicPr>
        <p:blipFill>
          <a:blip r:embed="rId7"/>
          <a:srcRect l="17922" t="48800"/>
          <a:stretch>
            <a:fillRect/>
          </a:stretch>
        </p:blipFill>
        <p:spPr bwMode="auto">
          <a:xfrm>
            <a:off x="357158" y="1214422"/>
            <a:ext cx="2858483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b="1" dirty="0" smtClean="0"/>
              <a:t> </a:t>
            </a:r>
            <a:r>
              <a:rPr lang="uk-UA" sz="2800" b="1" dirty="0" err="1" smtClean="0"/>
              <a:t>Кінусайга</a:t>
            </a:r>
            <a:r>
              <a:rPr lang="uk-UA" sz="2800" b="1" dirty="0" smtClean="0"/>
              <a:t> </a:t>
            </a:r>
            <a:br>
              <a:rPr lang="uk-UA" sz="2800" b="1" dirty="0" smtClean="0"/>
            </a:br>
            <a:r>
              <a:rPr lang="uk-UA" sz="2800" b="1" dirty="0" smtClean="0"/>
              <a:t> картини  з використанням пінопласту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 descr="C:\Users\valen\Desktop\Pechvork-bez-igly.jpg"/>
          <p:cNvPicPr>
            <a:picLocks noChangeAspect="1" noChangeArrowheads="1"/>
          </p:cNvPicPr>
          <p:nvPr/>
        </p:nvPicPr>
        <p:blipFill>
          <a:blip r:embed="rId3"/>
          <a:srcRect l="5882" t="6816" r="2941"/>
          <a:stretch>
            <a:fillRect/>
          </a:stretch>
        </p:blipFill>
        <p:spPr bwMode="auto">
          <a:xfrm>
            <a:off x="428596" y="2357430"/>
            <a:ext cx="2357454" cy="2366214"/>
          </a:xfrm>
          <a:prstGeom prst="rect">
            <a:avLst/>
          </a:prstGeom>
          <a:noFill/>
        </p:spPr>
      </p:pic>
      <p:pic>
        <p:nvPicPr>
          <p:cNvPr id="4099" name="Picture 3" descr="C:\Users\valen\Desktop\261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4071942"/>
            <a:ext cx="3357554" cy="2518166"/>
          </a:xfrm>
          <a:prstGeom prst="rect">
            <a:avLst/>
          </a:prstGeom>
          <a:noFill/>
        </p:spPr>
      </p:pic>
      <p:pic>
        <p:nvPicPr>
          <p:cNvPr id="4100" name="Picture 4" descr="C:\Users\valen\Desktop\Без названия.jpg"/>
          <p:cNvPicPr>
            <a:picLocks noChangeAspect="1" noChangeArrowheads="1"/>
          </p:cNvPicPr>
          <p:nvPr/>
        </p:nvPicPr>
        <p:blipFill>
          <a:blip r:embed="rId5"/>
          <a:srcRect l="12000" r="9999"/>
          <a:stretch>
            <a:fillRect/>
          </a:stretch>
        </p:blipFill>
        <p:spPr bwMode="auto">
          <a:xfrm>
            <a:off x="6357950" y="2500306"/>
            <a:ext cx="2287098" cy="2357454"/>
          </a:xfrm>
          <a:prstGeom prst="rect">
            <a:avLst/>
          </a:prstGeom>
          <a:noFill/>
        </p:spPr>
      </p:pic>
      <p:pic>
        <p:nvPicPr>
          <p:cNvPr id="4101" name="Picture 5" descr="C:\Users\valen\Desktop\kinusajga-pechvork-bez-igly-0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1802" y="1571612"/>
            <a:ext cx="2790546" cy="23499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C:\Users\valen\Desktop\726c76b0c5a512a80bdb68a5f11dadea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/>
              <a:t>Друге життя старого одягу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18000" y="3184525"/>
          <a:ext cx="508000" cy="488950"/>
        </p:xfrm>
        <a:graphic>
          <a:graphicData uri="http://schemas.openxmlformats.org/presentationml/2006/ole">
            <p:oleObj spid="_x0000_s6149" name="Объект упаковщика для оболочки" showAsIcon="1" r:id="rId4" imgW="507600" imgH="488520" progId="Package">
              <p:embed/>
            </p:oleObj>
          </a:graphicData>
        </a:graphic>
      </p:graphicFrame>
      <p:pic>
        <p:nvPicPr>
          <p:cNvPr id="6150" name="Picture 6" descr="C:\Users\valen\Desktop\unnam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1571612"/>
            <a:ext cx="3105155" cy="23288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2" name="Picture 8" descr="C:\Users\valen\Desktop\images (2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596" y="4143380"/>
            <a:ext cx="2857520" cy="2151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Рисунок 11" descr="C:\Users\valen\Desktop\22519535_1484032511672341_8924441045199393438_n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86512" y="4357694"/>
            <a:ext cx="2311400" cy="1924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4" name="Picture 10" descr="C:\Users\valen\Desktop\images.jpg"/>
          <p:cNvPicPr>
            <a:picLocks noChangeAspect="1" noChangeArrowheads="1"/>
          </p:cNvPicPr>
          <p:nvPr/>
        </p:nvPicPr>
        <p:blipFill>
          <a:blip r:embed="rId8"/>
          <a:srcRect t="5172" b="14655"/>
          <a:stretch>
            <a:fillRect/>
          </a:stretch>
        </p:blipFill>
        <p:spPr bwMode="auto">
          <a:xfrm>
            <a:off x="6429388" y="1643050"/>
            <a:ext cx="1943102" cy="25964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155" name="Picture 11" descr="C:\Users\valen\Desktop\DSC_0427_00011.jpg"/>
          <p:cNvPicPr>
            <a:picLocks noChangeAspect="1" noChangeArrowheads="1"/>
          </p:cNvPicPr>
          <p:nvPr/>
        </p:nvPicPr>
        <p:blipFill>
          <a:blip r:embed="rId9" cstate="print"/>
          <a:srcRect l="19905" r="18957"/>
          <a:stretch>
            <a:fillRect/>
          </a:stretch>
        </p:blipFill>
        <p:spPr bwMode="auto">
          <a:xfrm>
            <a:off x="3500430" y="2786058"/>
            <a:ext cx="2571768" cy="2732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:\Users\valen\Desktop\726c76b0c5a512a80bdb68a5f11dadea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583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smtClean="0"/>
              <a:t>Друге життя -  </a:t>
            </a:r>
            <a:r>
              <a:rPr lang="uk-UA" sz="2800" b="1" dirty="0" smtClean="0"/>
              <a:t>пластиковим виробам</a:t>
            </a:r>
            <a:endParaRPr lang="ru-RU" sz="2800" b="1" dirty="0"/>
          </a:p>
        </p:txBody>
      </p:sp>
      <p:pic>
        <p:nvPicPr>
          <p:cNvPr id="5122" name="Picture 2" descr="C:\Users\valen\Desktop\unnam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142984"/>
            <a:ext cx="3657600" cy="5233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3" name="Picture 3" descr="C:\Users\valen\Desktop\images (2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4214818"/>
            <a:ext cx="3857652" cy="2479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4" name="Picture 4" descr="C:\Users\valen\Desktop\plastik-kasiklardan-ananas-abajur-yapilisi-1.jpg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714876" y="1142984"/>
            <a:ext cx="3857652" cy="28932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150</Words>
  <PresentationFormat>Экран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Объект упаковщика для оболочки</vt:lpstr>
      <vt:lpstr>Вибір конструкційних матеріалів.  Дослідження матеріалів та інструментів.  Вибір матеріалів для виконання проєкту  (із можливим їхнім поєднанням). </vt:lpstr>
      <vt:lpstr>Слайд 2</vt:lpstr>
      <vt:lpstr>Вибір конструкційних матеріалів</vt:lpstr>
      <vt:lpstr>Декупаж – своїми руками</vt:lpstr>
      <vt:lpstr>Вироби з коркових пробок</vt:lpstr>
      <vt:lpstr>Вироби з дисків</vt:lpstr>
      <vt:lpstr> Кінусайга   картини  з використанням пінопласту</vt:lpstr>
      <vt:lpstr>Друге життя старого одягу</vt:lpstr>
      <vt:lpstr>Друге життя -  пластиковим виробам</vt:lpstr>
      <vt:lpstr>Висновок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31</cp:revision>
  <dcterms:created xsi:type="dcterms:W3CDTF">2021-04-06T16:05:26Z</dcterms:created>
  <dcterms:modified xsi:type="dcterms:W3CDTF">2022-02-17T18:44:14Z</dcterms:modified>
</cp:coreProperties>
</file>