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4"/>
  </p:notesMasterIdLst>
  <p:sldIdLst>
    <p:sldId id="295" r:id="rId2"/>
    <p:sldId id="310" r:id="rId3"/>
    <p:sldId id="294" r:id="rId4"/>
    <p:sldId id="302" r:id="rId5"/>
    <p:sldId id="303" r:id="rId6"/>
    <p:sldId id="304" r:id="rId7"/>
    <p:sldId id="305" r:id="rId8"/>
    <p:sldId id="306" r:id="rId9"/>
    <p:sldId id="307" r:id="rId10"/>
    <p:sldId id="308" r:id="rId11"/>
    <p:sldId id="309" r:id="rId12"/>
    <p:sldId id="311" r:id="rId1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116" autoAdjust="0"/>
    <p:restoredTop sz="91758" autoAdjust="0"/>
  </p:normalViewPr>
  <p:slideViewPr>
    <p:cSldViewPr>
      <p:cViewPr varScale="1">
        <p:scale>
          <a:sx n="67" d="100"/>
          <a:sy n="67" d="100"/>
        </p:scale>
        <p:origin x="-149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C71929-BCD6-466B-ADE6-CD5167868444}" type="datetimeFigureOut">
              <a:rPr lang="ru-RU" smtClean="0"/>
              <a:pPr/>
              <a:t>31.03.2022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905337-9ECC-44B7-B68E-99F1642E994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5852182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456DD-0F82-4616-846B-1DCC74AD56B6}" type="datetimeFigureOut">
              <a:rPr lang="ru-RU" smtClean="0"/>
              <a:pPr/>
              <a:t>31.03.2022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D4DE5-6891-4AE1-B44C-1D3E4EA2ED72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456DD-0F82-4616-846B-1DCC74AD56B6}" type="datetimeFigureOut">
              <a:rPr lang="ru-RU" smtClean="0"/>
              <a:pPr/>
              <a:t>31.03.2022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D4DE5-6891-4AE1-B44C-1D3E4EA2ED7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456DD-0F82-4616-846B-1DCC74AD56B6}" type="datetimeFigureOut">
              <a:rPr lang="ru-RU" smtClean="0"/>
              <a:pPr/>
              <a:t>31.03.2022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D4DE5-6891-4AE1-B44C-1D3E4EA2ED7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456DD-0F82-4616-846B-1DCC74AD56B6}" type="datetimeFigureOut">
              <a:rPr lang="ru-RU" smtClean="0"/>
              <a:pPr/>
              <a:t>31.03.2022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D4DE5-6891-4AE1-B44C-1D3E4EA2ED72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456DD-0F82-4616-846B-1DCC74AD56B6}" type="datetimeFigureOut">
              <a:rPr lang="ru-RU" smtClean="0"/>
              <a:pPr/>
              <a:t>31.03.2022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D4DE5-6891-4AE1-B44C-1D3E4EA2ED7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456DD-0F82-4616-846B-1DCC74AD56B6}" type="datetimeFigureOut">
              <a:rPr lang="ru-RU" smtClean="0"/>
              <a:pPr/>
              <a:t>31.03.2022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D4DE5-6891-4AE1-B44C-1D3E4EA2ED72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456DD-0F82-4616-846B-1DCC74AD56B6}" type="datetimeFigureOut">
              <a:rPr lang="ru-RU" smtClean="0"/>
              <a:pPr/>
              <a:t>31.03.2022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D4DE5-6891-4AE1-B44C-1D3E4EA2ED72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456DD-0F82-4616-846B-1DCC74AD56B6}" type="datetimeFigureOut">
              <a:rPr lang="ru-RU" smtClean="0"/>
              <a:pPr/>
              <a:t>31.03.2022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D4DE5-6891-4AE1-B44C-1D3E4EA2ED7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456DD-0F82-4616-846B-1DCC74AD56B6}" type="datetimeFigureOut">
              <a:rPr lang="ru-RU" smtClean="0"/>
              <a:pPr/>
              <a:t>31.03.2022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D4DE5-6891-4AE1-B44C-1D3E4EA2ED7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456DD-0F82-4616-846B-1DCC74AD56B6}" type="datetimeFigureOut">
              <a:rPr lang="ru-RU" smtClean="0"/>
              <a:pPr/>
              <a:t>31.03.2022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D4DE5-6891-4AE1-B44C-1D3E4EA2ED7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456DD-0F82-4616-846B-1DCC74AD56B6}" type="datetimeFigureOut">
              <a:rPr lang="ru-RU" smtClean="0"/>
              <a:pPr/>
              <a:t>31.03.2022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D4DE5-6891-4AE1-B44C-1D3E4EA2ED72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76F456DD-0F82-4616-846B-1DCC74AD56B6}" type="datetimeFigureOut">
              <a:rPr lang="ru-RU" smtClean="0"/>
              <a:pPr/>
              <a:t>31.03.2022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73D4DE5-6891-4AE1-B44C-1D3E4EA2ED72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mailto:valentinakapusta55@gmail.com" TargetMode="External"/><Relationship Id="rId2" Type="http://schemas.openxmlformats.org/officeDocument/2006/relationships/hyperlink" Target="https://zelenasadyba.com.ua/dim-i-podvirya/25-idej-dekoru-gorshhikiv-dlya-kimnatnix-roslin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KfOOiRwZh9s&amp;ab_channel=%D0%9F%D0%B5%D1%80%D1%88%D0%B8%D0%B9%D0%9A%D0%B0%D0%B1%D0%B5%D0%BB%D1%8C%D0%BD%D0%B8%D0%B9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uk-UA" sz="2400" dirty="0" smtClean="0"/>
              <a:t>Вибір технологій обробки конструкційних матеріалів, з’єднання деталей, оздоблення виробу. </a:t>
            </a:r>
            <a:r>
              <a:rPr lang="ru-RU" sz="2400" dirty="0" smtClean="0"/>
              <a:t/>
            </a:r>
            <a:br>
              <a:rPr lang="ru-RU" sz="2400" dirty="0" smtClean="0"/>
            </a:br>
            <a:r>
              <a:rPr lang="uk-UA" sz="2400" dirty="0" smtClean="0"/>
              <a:t>Планування </a:t>
            </a:r>
            <a:r>
              <a:rPr lang="uk-UA" sz="2400" dirty="0" err="1" smtClean="0"/>
              <a:t>проєктної</a:t>
            </a:r>
            <a:r>
              <a:rPr lang="uk-UA" sz="2400" dirty="0" smtClean="0"/>
              <a:t> діяльності.</a:t>
            </a:r>
            <a:r>
              <a:rPr lang="uk-UA" sz="2400" i="1" dirty="0" smtClean="0"/>
              <a:t> </a:t>
            </a:r>
            <a:endParaRPr lang="ru-RU" sz="2400" dirty="0"/>
          </a:p>
        </p:txBody>
      </p:sp>
      <p:sp>
        <p:nvSpPr>
          <p:cNvPr id="4" name="Подзаголовок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uk-UA" dirty="0" smtClean="0"/>
              <a:t>9 клас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 descr="H:\Відкритий урок\Презентація Вироби-аналоги\337f5f2b0f86ce3684dd173e72bcb89a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58" y="357166"/>
            <a:ext cx="4929222" cy="3254057"/>
          </a:xfrm>
          <a:prstGeom prst="rect">
            <a:avLst/>
          </a:prstGeom>
          <a:noFill/>
        </p:spPr>
      </p:pic>
      <p:pic>
        <p:nvPicPr>
          <p:cNvPr id="30723" name="Picture 3" descr="H:\Відкритий урок\Презентація Вироби-аналоги\original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57686" y="3143248"/>
            <a:ext cx="4452968" cy="333972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 descr="H:\Відкритий урок\Презентація Вироби-аналоги\big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910" y="428604"/>
            <a:ext cx="3786214" cy="4758009"/>
          </a:xfrm>
          <a:prstGeom prst="rect">
            <a:avLst/>
          </a:prstGeom>
          <a:noFill/>
        </p:spPr>
      </p:pic>
      <p:pic>
        <p:nvPicPr>
          <p:cNvPr id="4098" name="Picture 2" descr="F:\Відкритий урок\Презентація Вироби-аналоги\r2_cs543100.vk.me_eer8h227AJ0_169e6bf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29058" y="2643182"/>
            <a:ext cx="4602480" cy="341376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7143776" cy="5340686"/>
          </a:xfrm>
        </p:spPr>
        <p:txBody>
          <a:bodyPr/>
          <a:lstStyle/>
          <a:p>
            <a:pPr algn="ctr"/>
            <a:endParaRPr lang="ru-RU" dirty="0" smtClean="0">
              <a:solidFill>
                <a:schemeClr val="bg2">
                  <a:lumMod val="50000"/>
                </a:schemeClr>
              </a:solidFill>
            </a:endParaRPr>
          </a:p>
          <a:p>
            <a:pPr algn="ctr"/>
            <a:r>
              <a:rPr lang="ru-RU" dirty="0" smtClean="0">
                <a:solidFill>
                  <a:srgbClr val="FF0000"/>
                </a:solidFill>
              </a:rPr>
              <a:t>25 </a:t>
            </a:r>
            <a:r>
              <a:rPr lang="ru-RU" dirty="0" err="1" smtClean="0">
                <a:solidFill>
                  <a:srgbClr val="FF0000"/>
                </a:solidFill>
              </a:rPr>
              <a:t>ідей</a:t>
            </a:r>
            <a:r>
              <a:rPr lang="ru-RU" dirty="0" smtClean="0">
                <a:solidFill>
                  <a:srgbClr val="FF0000"/>
                </a:solidFill>
              </a:rPr>
              <a:t> декору </a:t>
            </a:r>
            <a:r>
              <a:rPr lang="ru-RU" dirty="0" err="1" smtClean="0">
                <a:solidFill>
                  <a:srgbClr val="FF0000"/>
                </a:solidFill>
              </a:rPr>
              <a:t>горщиків</a:t>
            </a:r>
            <a:r>
              <a:rPr lang="ru-RU" dirty="0" smtClean="0">
                <a:solidFill>
                  <a:srgbClr val="FF0000"/>
                </a:solidFill>
              </a:rPr>
              <a:t> для </a:t>
            </a:r>
            <a:r>
              <a:rPr lang="ru-RU" dirty="0" err="1" smtClean="0">
                <a:solidFill>
                  <a:srgbClr val="FF0000"/>
                </a:solidFill>
              </a:rPr>
              <a:t>кімнатних</a:t>
            </a:r>
            <a:r>
              <a:rPr lang="ru-RU" dirty="0" smtClean="0">
                <a:solidFill>
                  <a:srgbClr val="FF0000"/>
                </a:solidFill>
              </a:rPr>
              <a:t> </a:t>
            </a:r>
            <a:r>
              <a:rPr lang="ru-RU" dirty="0" err="1" smtClean="0">
                <a:solidFill>
                  <a:srgbClr val="FF0000"/>
                </a:solidFill>
              </a:rPr>
              <a:t>рослин</a:t>
            </a:r>
            <a:r>
              <a:rPr lang="ru-RU" dirty="0" smtClean="0">
                <a:solidFill>
                  <a:srgbClr val="FF0000"/>
                </a:solidFill>
              </a:rPr>
              <a:t> </a:t>
            </a:r>
            <a:r>
              <a:rPr lang="ru-RU" dirty="0" err="1" smtClean="0">
                <a:solidFill>
                  <a:schemeClr val="bg2">
                    <a:lumMod val="50000"/>
                  </a:schemeClr>
                </a:solidFill>
              </a:rPr>
              <a:t>допоможуть</a:t>
            </a:r>
            <a:r>
              <a:rPr lang="ru-RU" dirty="0" smtClean="0">
                <a:solidFill>
                  <a:schemeClr val="bg2">
                    <a:lumMod val="50000"/>
                  </a:schemeClr>
                </a:solidFill>
              </a:rPr>
              <a:t> у </a:t>
            </a:r>
            <a:r>
              <a:rPr lang="ru-RU" dirty="0" err="1" smtClean="0">
                <a:solidFill>
                  <a:schemeClr val="bg2">
                    <a:lumMod val="50000"/>
                  </a:schemeClr>
                </a:solidFill>
              </a:rPr>
              <a:t>виготовленні</a:t>
            </a:r>
            <a:r>
              <a:rPr lang="ru-RU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bg2">
                    <a:lumMod val="50000"/>
                  </a:schemeClr>
                </a:solidFill>
              </a:rPr>
              <a:t>виробу</a:t>
            </a:r>
            <a:endParaRPr lang="uk-UA" dirty="0" smtClean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dirty="0" smtClean="0">
                <a:hlinkClick r:id="rId2"/>
              </a:rPr>
              <a:t>https</a:t>
            </a:r>
            <a:r>
              <a:rPr lang="en-US" dirty="0" smtClean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zelenasadyba.com.ua/dim-i-podvirya/25-idej-dekoru-gorshhikiv-dlya-kimnatnix-roslin.html</a:t>
            </a:r>
            <a:endParaRPr lang="uk-UA" dirty="0" smtClean="0"/>
          </a:p>
          <a:p>
            <a:endParaRPr lang="uk-UA" dirty="0" smtClean="0"/>
          </a:p>
          <a:p>
            <a:r>
              <a:rPr lang="uk-UA" dirty="0" smtClean="0">
                <a:solidFill>
                  <a:srgbClr val="FF0000"/>
                </a:solidFill>
              </a:rPr>
              <a:t>Домашнє завдання</a:t>
            </a:r>
          </a:p>
          <a:p>
            <a:r>
              <a:rPr lang="uk-UA" dirty="0" smtClean="0">
                <a:solidFill>
                  <a:schemeClr val="bg2">
                    <a:lumMod val="50000"/>
                  </a:schemeClr>
                </a:solidFill>
              </a:rPr>
              <a:t>Скласти план виготовлення  виробу.</a:t>
            </a:r>
          </a:p>
          <a:p>
            <a:endParaRPr lang="uk-UA" dirty="0" smtClean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uk-UA" b="1" dirty="0" smtClean="0">
                <a:solidFill>
                  <a:srgbClr val="FF0000"/>
                </a:solidFill>
              </a:rPr>
              <a:t>Зворотній зв’язок: </a:t>
            </a:r>
            <a:endParaRPr lang="ru-RU" dirty="0" smtClean="0">
              <a:solidFill>
                <a:srgbClr val="FF0000"/>
              </a:solidFill>
            </a:endParaRPr>
          </a:p>
          <a:p>
            <a:r>
              <a:rPr lang="uk-UA" dirty="0" smtClean="0"/>
              <a:t> освітня платформа</a:t>
            </a:r>
            <a:r>
              <a:rPr lang="uk-UA" b="1" dirty="0" smtClean="0"/>
              <a:t> </a:t>
            </a:r>
            <a:r>
              <a:rPr lang="ru-RU" b="1" dirty="0" err="1" smtClean="0"/>
              <a:t>Human</a:t>
            </a:r>
            <a:r>
              <a:rPr lang="ru-RU" b="1" dirty="0" smtClean="0"/>
              <a:t> </a:t>
            </a:r>
            <a:r>
              <a:rPr lang="uk-UA" dirty="0" smtClean="0"/>
              <a:t>або  </a:t>
            </a:r>
            <a:r>
              <a:rPr lang="uk-UA" dirty="0" err="1" smtClean="0"/>
              <a:t>ел</a:t>
            </a:r>
            <a:r>
              <a:rPr lang="uk-UA" dirty="0" smtClean="0"/>
              <a:t>. пошта </a:t>
            </a:r>
            <a:r>
              <a:rPr lang="uk-UA" u="sng" dirty="0" smtClean="0">
                <a:hlinkClick r:id="rId3"/>
              </a:rPr>
              <a:t>valentinakapusta55@</a:t>
            </a:r>
            <a:r>
              <a:rPr lang="uk-UA" u="sng" dirty="0" err="1" smtClean="0">
                <a:hlinkClick r:id="rId3"/>
              </a:rPr>
              <a:t>gmail.com</a:t>
            </a:r>
            <a:endParaRPr lang="ru-RU" dirty="0" smtClean="0"/>
          </a:p>
          <a:p>
            <a:endParaRPr lang="uk-UA" dirty="0" smtClean="0">
              <a:solidFill>
                <a:schemeClr val="bg2">
                  <a:lumMod val="50000"/>
                </a:schemeClr>
              </a:solidFill>
            </a:endParaRPr>
          </a:p>
          <a:p>
            <a:endParaRPr lang="uk-UA" dirty="0" smtClean="0"/>
          </a:p>
          <a:p>
            <a:endParaRPr lang="uk-UA" dirty="0" smtClean="0"/>
          </a:p>
          <a:p>
            <a:endParaRPr lang="uk-UA" dirty="0" smtClean="0"/>
          </a:p>
          <a:p>
            <a:endParaRPr lang="uk-UA" dirty="0" smtClean="0"/>
          </a:p>
          <a:p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sz="quarter" idx="13"/>
          </p:nvPr>
        </p:nvSpPr>
        <p:spPr>
          <a:xfrm>
            <a:off x="1142976" y="714356"/>
            <a:ext cx="7215238" cy="5429288"/>
          </a:xfrm>
        </p:spPr>
        <p:txBody>
          <a:bodyPr/>
          <a:lstStyle/>
          <a:p>
            <a:pPr algn="ctr">
              <a:buNone/>
            </a:pPr>
            <a:r>
              <a:rPr lang="uk-UA" dirty="0" smtClean="0"/>
              <a:t>  </a:t>
            </a:r>
            <a:r>
              <a:rPr lang="uk-UA" dirty="0" smtClean="0">
                <a:solidFill>
                  <a:srgbClr val="FF0000"/>
                </a:solidFill>
              </a:rPr>
              <a:t>Завдання уроку</a:t>
            </a:r>
          </a:p>
          <a:p>
            <a:r>
              <a:rPr lang="uk-UA" dirty="0" smtClean="0"/>
              <a:t>Вибрати технологію обробки конструкційних матеріалів.</a:t>
            </a:r>
          </a:p>
          <a:p>
            <a:r>
              <a:rPr lang="uk-UA" dirty="0" smtClean="0"/>
              <a:t> Визначити спосіб з</a:t>
            </a:r>
            <a:r>
              <a:rPr lang="en-US" dirty="0" smtClean="0"/>
              <a:t>’</a:t>
            </a:r>
            <a:r>
              <a:rPr lang="uk-UA" dirty="0" smtClean="0"/>
              <a:t>єднання деталей виробу.</a:t>
            </a:r>
          </a:p>
          <a:p>
            <a:r>
              <a:rPr lang="uk-UA" dirty="0" smtClean="0"/>
              <a:t>Дібрати  оздоблення для виробу.</a:t>
            </a:r>
          </a:p>
          <a:p>
            <a:endParaRPr lang="uk-UA" dirty="0" smtClean="0"/>
          </a:p>
          <a:p>
            <a:endParaRPr lang="uk-UA" dirty="0" smtClean="0"/>
          </a:p>
          <a:p>
            <a:r>
              <a:rPr lang="uk-UA" dirty="0" smtClean="0"/>
              <a:t>Практична робота</a:t>
            </a:r>
          </a:p>
          <a:p>
            <a:r>
              <a:rPr lang="uk-UA" dirty="0" smtClean="0"/>
              <a:t>Скласти план роботи з виготовлення власного виробу.</a:t>
            </a:r>
          </a:p>
          <a:p>
            <a:endParaRPr lang="uk-UA" dirty="0" smtClean="0"/>
          </a:p>
          <a:p>
            <a:endParaRPr lang="uk-UA" dirty="0" smtClean="0"/>
          </a:p>
          <a:p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buNone/>
            </a:pPr>
            <a:r>
              <a:rPr lang="uk-UA" sz="3600" i="1" u="sng" dirty="0" smtClean="0"/>
              <a:t/>
            </a:r>
            <a:br>
              <a:rPr lang="uk-UA" sz="3600" i="1" u="sng" dirty="0" smtClean="0"/>
            </a:br>
            <a:r>
              <a:rPr lang="ru-RU" sz="3600" dirty="0" smtClean="0"/>
              <a:t/>
            </a:r>
            <a:br>
              <a:rPr lang="ru-RU" sz="3600" dirty="0" smtClean="0"/>
            </a:br>
            <a:r>
              <a:rPr lang="ru-RU" sz="3600" dirty="0" smtClean="0"/>
              <a:t/>
            </a:r>
            <a:br>
              <a:rPr lang="ru-RU" sz="3600" dirty="0" smtClean="0"/>
            </a:br>
            <a:endParaRPr lang="ru-RU" sz="3600" b="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Содержимое 4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7143776" cy="5340686"/>
          </a:xfrm>
        </p:spPr>
        <p:txBody>
          <a:bodyPr>
            <a:normAutofit fontScale="92500" lnSpcReduction="20000"/>
          </a:bodyPr>
          <a:lstStyle/>
          <a:p>
            <a:endParaRPr lang="uk-UA" dirty="0" smtClean="0"/>
          </a:p>
          <a:p>
            <a:r>
              <a:rPr lang="uk-UA" dirty="0" smtClean="0"/>
              <a:t>Розглянемо виготовлення  виробів </a:t>
            </a:r>
            <a:r>
              <a:rPr lang="uk-UA" dirty="0" err="1" smtClean="0"/>
              <a:t>інтер</a:t>
            </a:r>
            <a:r>
              <a:rPr lang="en-US" dirty="0" smtClean="0"/>
              <a:t>’</a:t>
            </a:r>
            <a:r>
              <a:rPr lang="uk-UA" dirty="0" err="1" smtClean="0"/>
              <a:t>єру</a:t>
            </a:r>
            <a:endParaRPr lang="uk-UA" dirty="0" smtClean="0"/>
          </a:p>
          <a:p>
            <a:pPr>
              <a:buNone/>
            </a:pPr>
            <a:r>
              <a:rPr lang="ru-RU" dirty="0" smtClean="0"/>
              <a:t> </a:t>
            </a:r>
            <a:r>
              <a:rPr lang="ru-RU" dirty="0" smtClean="0"/>
              <a:t>  </a:t>
            </a:r>
            <a:r>
              <a:rPr lang="ru-RU" dirty="0" err="1" smtClean="0"/>
              <a:t>Цікаві</a:t>
            </a:r>
            <a:r>
              <a:rPr lang="ru-RU" dirty="0" smtClean="0"/>
              <a:t> </a:t>
            </a:r>
            <a:r>
              <a:rPr lang="ru-RU" dirty="0" smtClean="0"/>
              <a:t>«</a:t>
            </a:r>
            <a:r>
              <a:rPr lang="ru-RU" dirty="0" err="1" smtClean="0"/>
              <a:t>хатинки</a:t>
            </a:r>
            <a:r>
              <a:rPr lang="ru-RU" dirty="0" smtClean="0"/>
              <a:t>» для </a:t>
            </a:r>
            <a:r>
              <a:rPr lang="ru-RU" dirty="0" err="1" smtClean="0"/>
              <a:t>рослин</a:t>
            </a:r>
            <a:r>
              <a:rPr lang="ru-RU" dirty="0" smtClean="0"/>
              <a:t>, </a:t>
            </a:r>
            <a:r>
              <a:rPr lang="ru-RU" dirty="0" err="1" smtClean="0"/>
              <a:t>іншими</a:t>
            </a:r>
            <a:r>
              <a:rPr lang="ru-RU" dirty="0" smtClean="0"/>
              <a:t> </a:t>
            </a:r>
            <a:r>
              <a:rPr lang="ru-RU" dirty="0" smtClean="0"/>
              <a:t>словами — </a:t>
            </a:r>
            <a:r>
              <a:rPr lang="ru-RU" dirty="0" err="1" smtClean="0"/>
              <a:t>оригінальні</a:t>
            </a:r>
            <a:r>
              <a:rPr lang="ru-RU" dirty="0" smtClean="0"/>
              <a:t> </a:t>
            </a:r>
            <a:r>
              <a:rPr lang="ru-RU" dirty="0" err="1" smtClean="0"/>
              <a:t>горщики</a:t>
            </a:r>
            <a:r>
              <a:rPr lang="ru-RU" dirty="0" smtClean="0"/>
              <a:t>, </a:t>
            </a:r>
            <a:r>
              <a:rPr lang="ru-RU" dirty="0" err="1" smtClean="0"/>
              <a:t>можна</a:t>
            </a:r>
            <a:r>
              <a:rPr lang="ru-RU" dirty="0" smtClean="0"/>
              <a:t> </a:t>
            </a:r>
            <a:r>
              <a:rPr lang="ru-RU" dirty="0" err="1" smtClean="0"/>
              <a:t>виготовити</a:t>
            </a:r>
            <a:r>
              <a:rPr lang="ru-RU" dirty="0" smtClean="0"/>
              <a:t> </a:t>
            </a:r>
            <a:r>
              <a:rPr lang="ru-RU" dirty="0" err="1" smtClean="0"/>
              <a:t>з</a:t>
            </a:r>
            <a:r>
              <a:rPr lang="ru-RU" dirty="0" smtClean="0"/>
              <a:t> </a:t>
            </a:r>
            <a:r>
              <a:rPr lang="ru-RU" dirty="0" err="1" smtClean="0"/>
              <a:t>різних</a:t>
            </a:r>
            <a:r>
              <a:rPr lang="ru-RU" dirty="0" smtClean="0"/>
              <a:t> </a:t>
            </a:r>
            <a:r>
              <a:rPr lang="ru-RU" dirty="0" err="1" smtClean="0"/>
              <a:t>матеріалів</a:t>
            </a:r>
            <a:r>
              <a:rPr lang="en-US" dirty="0" smtClean="0"/>
              <a:t>:</a:t>
            </a:r>
            <a:r>
              <a:rPr lang="uk-UA" dirty="0" smtClean="0"/>
              <a:t> пластикових стаканів і пляшок, гілочок з дерев. Для їх оздоблення  використовують  мішковину, мереживо, атласні стрічки, мушлі, кришечки, в</a:t>
            </a:r>
            <a:r>
              <a:rPr lang="en-US" dirty="0" smtClean="0"/>
              <a:t>’</a:t>
            </a:r>
            <a:r>
              <a:rPr lang="uk-UA" dirty="0" err="1" smtClean="0"/>
              <a:t>язальні</a:t>
            </a:r>
            <a:r>
              <a:rPr lang="uk-UA" dirty="0" smtClean="0"/>
              <a:t> нитки, джгут.</a:t>
            </a:r>
          </a:p>
          <a:p>
            <a:pPr>
              <a:buNone/>
            </a:pPr>
            <a:r>
              <a:rPr lang="uk-UA" dirty="0" smtClean="0"/>
              <a:t>	</a:t>
            </a:r>
            <a:r>
              <a:rPr lang="uk-UA" dirty="0" smtClean="0"/>
              <a:t>Технології  виготовлення залежать від матеріалу</a:t>
            </a:r>
            <a:r>
              <a:rPr lang="en-US" dirty="0" smtClean="0"/>
              <a:t>:</a:t>
            </a:r>
            <a:endParaRPr lang="uk-UA" dirty="0" smtClean="0"/>
          </a:p>
          <a:p>
            <a:pPr>
              <a:buNone/>
            </a:pPr>
            <a:r>
              <a:rPr lang="uk-UA" dirty="0" smtClean="0"/>
              <a:t>   технологія обробки текстильних матеріалів ручним способом,технологія розпису, технологія </a:t>
            </a:r>
            <a:r>
              <a:rPr lang="uk-UA" dirty="0" err="1" smtClean="0"/>
              <a:t>декупажу</a:t>
            </a:r>
            <a:r>
              <a:rPr lang="uk-UA" dirty="0" smtClean="0"/>
              <a:t>, технологія виготовлення </a:t>
            </a:r>
            <a:r>
              <a:rPr lang="uk-UA" dirty="0" err="1" smtClean="0"/>
              <a:t>аплікаціїі</a:t>
            </a:r>
            <a:r>
              <a:rPr lang="uk-UA" dirty="0" smtClean="0"/>
              <a:t> т.д. </a:t>
            </a:r>
            <a:r>
              <a:rPr lang="ru-RU" dirty="0" smtClean="0"/>
              <a:t> </a:t>
            </a:r>
            <a:endParaRPr lang="uk-UA" dirty="0" smtClean="0"/>
          </a:p>
          <a:p>
            <a:r>
              <a:rPr lang="ru-RU" dirty="0" err="1" smtClean="0">
                <a:solidFill>
                  <a:srgbClr val="FF0000"/>
                </a:solidFill>
              </a:rPr>
              <a:t>Горщик</a:t>
            </a:r>
            <a:r>
              <a:rPr lang="ru-RU" dirty="0" smtClean="0">
                <a:solidFill>
                  <a:srgbClr val="FF0000"/>
                </a:solidFill>
              </a:rPr>
              <a:t> для </a:t>
            </a:r>
            <a:r>
              <a:rPr lang="ru-RU" dirty="0" err="1" smtClean="0">
                <a:solidFill>
                  <a:srgbClr val="FF0000"/>
                </a:solidFill>
              </a:rPr>
              <a:t>квітів</a:t>
            </a:r>
            <a:r>
              <a:rPr lang="ru-RU" dirty="0" smtClean="0">
                <a:solidFill>
                  <a:srgbClr val="FF0000"/>
                </a:solidFill>
              </a:rPr>
              <a:t> </a:t>
            </a:r>
            <a:r>
              <a:rPr lang="ru-RU" dirty="0" err="1" smtClean="0">
                <a:solidFill>
                  <a:srgbClr val="FF0000"/>
                </a:solidFill>
              </a:rPr>
              <a:t>своїми</a:t>
            </a:r>
            <a:r>
              <a:rPr lang="ru-RU" dirty="0" smtClean="0">
                <a:solidFill>
                  <a:srgbClr val="FF0000"/>
                </a:solidFill>
              </a:rPr>
              <a:t> руками</a:t>
            </a:r>
          </a:p>
          <a:p>
            <a:r>
              <a:rPr lang="en-US" dirty="0" smtClean="0">
                <a:hlinkClick r:id="rId2"/>
              </a:rPr>
              <a:t>https</a:t>
            </a:r>
            <a:r>
              <a:rPr lang="en-US" dirty="0" smtClean="0">
                <a:hlinkClick r:id="rId2"/>
              </a:rPr>
              <a:t>://www.youtube.com/watch?v=KfOOiRwZh9s&amp;ab_channel=%</a:t>
            </a:r>
            <a:r>
              <a:rPr lang="en-US" dirty="0" smtClean="0">
                <a:hlinkClick r:id="rId2"/>
              </a:rPr>
              <a:t>D0%9F%D0%B5%D1%80%D1%88%D0%B8%D0%B9%D0%9A%D0%B0%D0%B1%D0%B5%D0%BB%D1%8C%D0%BD%D0%B8%D0%B9</a:t>
            </a:r>
            <a:endParaRPr lang="uk-UA" dirty="0" smtClean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 descr="H:\Відкритий урок\Презентація Вироби-аналоги\gorshki-dlya-cvetov-svoimi-rukami8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20" y="285728"/>
            <a:ext cx="4857784" cy="4452969"/>
          </a:xfrm>
          <a:prstGeom prst="rect">
            <a:avLst/>
          </a:prstGeom>
          <a:noFill/>
        </p:spPr>
      </p:pic>
      <p:pic>
        <p:nvPicPr>
          <p:cNvPr id="1026" name="Picture 2" descr="F:\Відкритий урок\Презентація Вироби-аналоги\143402572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0" y="1162050"/>
            <a:ext cx="6096000" cy="45339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 descr="H:\Відкритий урок\Презентація Вироби-аналоги\gorshki-dlya-cvetov-svoimi-rukami2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58" y="357166"/>
            <a:ext cx="4500562" cy="3375422"/>
          </a:xfrm>
          <a:prstGeom prst="rect">
            <a:avLst/>
          </a:prstGeom>
          <a:noFill/>
        </p:spPr>
      </p:pic>
      <p:pic>
        <p:nvPicPr>
          <p:cNvPr id="25603" name="Picture 3" descr="H:\Відкритий урок\Презентація Вироби-аналоги\chaynik_s_cvetami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86248" y="3000372"/>
            <a:ext cx="4476748" cy="344709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 descr="H:\Відкритий урок\Презентація Вироби-аналоги\gorshki-dlya-cvetov-svoimi-rukami19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786" y="571480"/>
            <a:ext cx="5715000" cy="3562350"/>
          </a:xfrm>
          <a:prstGeom prst="rect">
            <a:avLst/>
          </a:prstGeom>
          <a:noFill/>
        </p:spPr>
      </p:pic>
      <p:pic>
        <p:nvPicPr>
          <p:cNvPr id="3074" name="Picture 2" descr="F:\Відкритий урок\Презентація Вироби-аналоги\XGINmpAq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05093" y="0"/>
            <a:ext cx="4933813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 descr="H:\Відкритий урок\Презентація Вироби-аналоги\gorshki-dlya-cvetov-svoimi-rukami16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2000240"/>
            <a:ext cx="4762500" cy="4286250"/>
          </a:xfrm>
          <a:prstGeom prst="rect">
            <a:avLst/>
          </a:prstGeom>
          <a:noFill/>
        </p:spPr>
      </p:pic>
      <p:pic>
        <p:nvPicPr>
          <p:cNvPr id="27651" name="Picture 3" descr="H:\Відкритий урок\Презентація Вироби-аналоги\1179498-101504-4x18275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3438" y="428604"/>
            <a:ext cx="4048132" cy="404813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 descr="H:\Відкритий урок\Презентація Вироби-аналоги\8-oryginalni-kvitkovi-gorschyky-svoyimy-rukamy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58" y="285728"/>
            <a:ext cx="4786314" cy="4786314"/>
          </a:xfrm>
          <a:prstGeom prst="rect">
            <a:avLst/>
          </a:prstGeom>
          <a:noFill/>
        </p:spPr>
      </p:pic>
      <p:pic>
        <p:nvPicPr>
          <p:cNvPr id="2050" name="Picture 2" descr="F:\Відкритий урок\Презентація Вироби-аналоги\idea3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00496" y="3357562"/>
            <a:ext cx="4762500" cy="31623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 descr="H:\Відкритий урок\Презентація Вироби-аналоги\Podarunky-8-bereznya-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58" y="285728"/>
            <a:ext cx="5155908" cy="3340599"/>
          </a:xfrm>
          <a:prstGeom prst="rect">
            <a:avLst/>
          </a:prstGeom>
          <a:noFill/>
        </p:spPr>
      </p:pic>
      <p:pic>
        <p:nvPicPr>
          <p:cNvPr id="29699" name="Picture 3" descr="H:\Відкритий урок\Презентація Вироби-аналоги\10-yak-prykrasyty-kvitkovi-gorschyky-svoyimy-rukamy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71802" y="3143248"/>
            <a:ext cx="5786478" cy="361934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Воздушный поток">
  <a:themeElements>
    <a:clrScheme name="Воздушный поток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Воздушный поток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Воздушный поток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1007</TotalTime>
  <Words>96</Words>
  <Application>Microsoft Office PowerPoint</Application>
  <PresentationFormat>Экран (4:3)</PresentationFormat>
  <Paragraphs>32</Paragraphs>
  <Slides>12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3" baseType="lpstr">
      <vt:lpstr>Воздушный поток</vt:lpstr>
      <vt:lpstr>Вибір технологій обробки конструкційних матеріалів, з’єднання деталей, оздоблення виробу.  Планування проєктної діяльності. </vt:lpstr>
      <vt:lpstr>Слайд 2</vt:lpstr>
      <vt:lpstr>   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  <vt:lpstr>Слайд 12</vt:lpstr>
    </vt:vector>
  </TitlesOfParts>
  <Company>SPecialiST RePack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WORK</dc:creator>
  <cp:lastModifiedBy>Валентина Капуста</cp:lastModifiedBy>
  <cp:revision>145</cp:revision>
  <dcterms:created xsi:type="dcterms:W3CDTF">2013-01-17T16:39:31Z</dcterms:created>
  <dcterms:modified xsi:type="dcterms:W3CDTF">2022-03-31T21:31:02Z</dcterms:modified>
</cp:coreProperties>
</file>