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1706" r:id="rId3"/>
    <p:sldId id="3031" r:id="rId4"/>
    <p:sldId id="3032" r:id="rId5"/>
    <p:sldId id="3033" r:id="rId6"/>
    <p:sldId id="3036" r:id="rId7"/>
    <p:sldId id="3037" r:id="rId8"/>
    <p:sldId id="3038" r:id="rId9"/>
    <p:sldId id="3039" r:id="rId10"/>
    <p:sldId id="3040" r:id="rId11"/>
    <p:sldId id="2394" r:id="rId12"/>
    <p:sldId id="3049" r:id="rId13"/>
    <p:sldId id="3055" r:id="rId14"/>
    <p:sldId id="3050" r:id="rId15"/>
    <p:sldId id="3051" r:id="rId16"/>
    <p:sldId id="3056" r:id="rId17"/>
    <p:sldId id="667" r:id="rId18"/>
    <p:sldId id="9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3031"/>
            <p14:sldId id="3032"/>
            <p14:sldId id="3033"/>
            <p14:sldId id="3036"/>
            <p14:sldId id="3037"/>
            <p14:sldId id="3038"/>
            <p14:sldId id="3039"/>
            <p14:sldId id="3040"/>
            <p14:sldId id="2394"/>
            <p14:sldId id="3049"/>
            <p14:sldId id="3055"/>
            <p14:sldId id="3050"/>
            <p14:sldId id="3051"/>
            <p14:sldId id="3056"/>
          </p14:sldIdLst>
        </p14:section>
        <p14:section name="Раздел без заголовка" id="{AC9334F8-F988-4E78-9E68-3A8F16322EC6}">
          <p14:sldIdLst>
            <p14:sldId id="66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4F4B48"/>
    <a:srgbClr val="FF5050"/>
    <a:srgbClr val="FF0000"/>
    <a:srgbClr val="FF99FF"/>
    <a:srgbClr val="FFFF00"/>
    <a:srgbClr val="56B3DC"/>
    <a:srgbClr val="53AFDB"/>
    <a:srgbClr val="FF66FF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№146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3666" y="4479361"/>
            <a:ext cx="4075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 (ознайомлення)</a:t>
            </a:r>
            <a:endParaRPr lang="uk-UA" sz="277800" b="1" dirty="0">
              <a:solidFill>
                <a:srgbClr val="2F3242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2A59E3BB-B61E-4418-9137-F5650984FB37}"/>
              </a:ext>
            </a:extLst>
          </p:cNvPr>
          <p:cNvSpPr txBox="1"/>
          <p:nvPr/>
        </p:nvSpPr>
        <p:spPr>
          <a:xfrm>
            <a:off x="3107300" y="133245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59873E-A35C-476B-B418-6A0DCEC7E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3" b="32899"/>
          <a:stretch/>
        </p:blipFill>
        <p:spPr>
          <a:xfrm>
            <a:off x="7233345" y="1107230"/>
            <a:ext cx="4653278" cy="55300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63:7=?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0507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78B8D98-B95F-4B2A-9A0B-F1D13ECE9B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1441723" y="3348689"/>
            <a:ext cx="406061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EDF8644-3F6E-4EE4-A1BE-D8C11C65E7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1847784" y="3350010"/>
            <a:ext cx="406061" cy="8647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7BE8AC-8C72-4EDC-A53A-5F83D1173F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3593215" y="3325404"/>
            <a:ext cx="406061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6E0F427-296C-423A-8777-F9BF46D171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4128448" y="3332918"/>
            <a:ext cx="406061" cy="86478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3882C0C-CC0E-45A3-9683-ED6CD4446D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3174388" y="3348689"/>
            <a:ext cx="406061" cy="86478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03F663A-8E90-4ED6-8FF4-09982140F9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6274170" y="3325404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71E0C47-8136-4454-B18E-BC251C561B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5868109" y="3332918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75C1CE87-31BD-4EE5-B877-20C565D2B3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6732959" y="3354882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D05DB5B-B4A2-4C78-8301-DC460FCBD0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9360518" y="3338704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A789EB6-345F-4844-BAF9-310C3BED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8977500" y="3324372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1D7DBDF-8A0C-4B19-B56D-ED5F19460E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8378369" y="3325404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D10AFD0A-682A-4379-BE61-612928EF3979}"/>
              </a:ext>
            </a:extLst>
          </p:cNvPr>
          <p:cNvSpPr/>
          <p:nvPr/>
        </p:nvSpPr>
        <p:spPr>
          <a:xfrm>
            <a:off x="5135587" y="1798982"/>
            <a:ext cx="6185083" cy="23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FA4E26-5050-47EA-9138-2EDAA30F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4" r="-1666" b="18654"/>
          <a:stretch/>
        </p:blipFill>
        <p:spPr>
          <a:xfrm flipH="1">
            <a:off x="49143" y="1456402"/>
            <a:ext cx="3785529" cy="524249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11936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У кожному стовпчику знайди значення нижнього виразу, використовуючи значення верхнього виразу. Не обчислюючи, поясни, у значеннях яких виразів буде остача.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0194841-785F-4A4A-9B39-AFAAF495735D}"/>
              </a:ext>
            </a:extLst>
          </p:cNvPr>
          <p:cNvSpPr/>
          <p:nvPr/>
        </p:nvSpPr>
        <p:spPr>
          <a:xfrm>
            <a:off x="5557042" y="1922143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25:5=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2CDEC1EC-1114-448D-B4A3-35146138E803}"/>
              </a:ext>
            </a:extLst>
          </p:cNvPr>
          <p:cNvSpPr/>
          <p:nvPr/>
        </p:nvSpPr>
        <p:spPr>
          <a:xfrm>
            <a:off x="5513274" y="3088567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28:5=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DF981DCC-F6FA-4B67-9195-8E9FD3BC58E4}"/>
              </a:ext>
            </a:extLst>
          </p:cNvPr>
          <p:cNvSpPr/>
          <p:nvPr/>
        </p:nvSpPr>
        <p:spPr>
          <a:xfrm>
            <a:off x="7598470" y="1922143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AB1BE3DD-D5AE-4428-A5E6-99E2EE55F6FC}"/>
              </a:ext>
            </a:extLst>
          </p:cNvPr>
          <p:cNvSpPr/>
          <p:nvPr/>
        </p:nvSpPr>
        <p:spPr>
          <a:xfrm>
            <a:off x="7598470" y="3088567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 (ост.3)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4F79CE3-AF7F-4D9F-B074-D934A2C54152}"/>
              </a:ext>
            </a:extLst>
          </p:cNvPr>
          <p:cNvSpPr/>
          <p:nvPr/>
        </p:nvSpPr>
        <p:spPr>
          <a:xfrm>
            <a:off x="5135587" y="4321311"/>
            <a:ext cx="6185083" cy="23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5BFDC7B1-BF5B-45E3-AC97-90055B19B6A2}"/>
              </a:ext>
            </a:extLst>
          </p:cNvPr>
          <p:cNvSpPr/>
          <p:nvPr/>
        </p:nvSpPr>
        <p:spPr>
          <a:xfrm>
            <a:off x="5557042" y="4444472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36:6=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6A6ACDB-48A2-4A29-8367-D2EAC337A6DF}"/>
              </a:ext>
            </a:extLst>
          </p:cNvPr>
          <p:cNvSpPr/>
          <p:nvPr/>
        </p:nvSpPr>
        <p:spPr>
          <a:xfrm>
            <a:off x="5513274" y="5610896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40:6=</a:t>
            </a:r>
          </a:p>
        </p:txBody>
      </p:sp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1DF1B505-E122-4D86-A861-3BD44AFB2D1D}"/>
              </a:ext>
            </a:extLst>
          </p:cNvPr>
          <p:cNvSpPr/>
          <p:nvPr/>
        </p:nvSpPr>
        <p:spPr>
          <a:xfrm>
            <a:off x="7598470" y="4444472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FB0FCE7E-5CFB-4AF9-9553-00EFA7A76450}"/>
              </a:ext>
            </a:extLst>
          </p:cNvPr>
          <p:cNvSpPr/>
          <p:nvPr/>
        </p:nvSpPr>
        <p:spPr>
          <a:xfrm>
            <a:off x="7598470" y="5610896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 (ост.4)</a:t>
            </a:r>
          </a:p>
        </p:txBody>
      </p:sp>
    </p:spTree>
    <p:extLst>
      <p:ext uri="{BB962C8B-B14F-4D97-AF65-F5344CB8AC3E}">
        <p14:creationId xmlns:p14="http://schemas.microsoft.com/office/powerpoint/2010/main" val="41475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D10AFD0A-682A-4379-BE61-612928EF3979}"/>
              </a:ext>
            </a:extLst>
          </p:cNvPr>
          <p:cNvSpPr/>
          <p:nvPr/>
        </p:nvSpPr>
        <p:spPr>
          <a:xfrm>
            <a:off x="5135587" y="1798982"/>
            <a:ext cx="6185083" cy="23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FA4E26-5050-47EA-9138-2EDAA30F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4" r="-1666" b="18654"/>
          <a:stretch/>
        </p:blipFill>
        <p:spPr>
          <a:xfrm flipH="1">
            <a:off x="49143" y="1456402"/>
            <a:ext cx="3785529" cy="524249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11936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У кожному стовпчику знайди значення нижнього виразу, використовуючи значення верхнього виразу. Не обчислюючи, поясни, у значеннях яких виразів буде остача.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0194841-785F-4A4A-9B39-AFAAF495735D}"/>
              </a:ext>
            </a:extLst>
          </p:cNvPr>
          <p:cNvSpPr/>
          <p:nvPr/>
        </p:nvSpPr>
        <p:spPr>
          <a:xfrm>
            <a:off x="5557042" y="1922143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56:8=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2CDEC1EC-1114-448D-B4A3-35146138E803}"/>
              </a:ext>
            </a:extLst>
          </p:cNvPr>
          <p:cNvSpPr/>
          <p:nvPr/>
        </p:nvSpPr>
        <p:spPr>
          <a:xfrm>
            <a:off x="5513274" y="3088567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60:8=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DF981DCC-F6FA-4B67-9195-8E9FD3BC58E4}"/>
              </a:ext>
            </a:extLst>
          </p:cNvPr>
          <p:cNvSpPr/>
          <p:nvPr/>
        </p:nvSpPr>
        <p:spPr>
          <a:xfrm>
            <a:off x="7598470" y="1922143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AB1BE3DD-D5AE-4428-A5E6-99E2EE55F6FC}"/>
              </a:ext>
            </a:extLst>
          </p:cNvPr>
          <p:cNvSpPr/>
          <p:nvPr/>
        </p:nvSpPr>
        <p:spPr>
          <a:xfrm>
            <a:off x="7598470" y="3088567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 (ост.4)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4F79CE3-AF7F-4D9F-B074-D934A2C54152}"/>
              </a:ext>
            </a:extLst>
          </p:cNvPr>
          <p:cNvSpPr/>
          <p:nvPr/>
        </p:nvSpPr>
        <p:spPr>
          <a:xfrm>
            <a:off x="5135587" y="4321311"/>
            <a:ext cx="6185083" cy="23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5BFDC7B1-BF5B-45E3-AC97-90055B19B6A2}"/>
              </a:ext>
            </a:extLst>
          </p:cNvPr>
          <p:cNvSpPr/>
          <p:nvPr/>
        </p:nvSpPr>
        <p:spPr>
          <a:xfrm>
            <a:off x="5557042" y="4444472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81:9=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6A6ACDB-48A2-4A29-8367-D2EAC337A6DF}"/>
              </a:ext>
            </a:extLst>
          </p:cNvPr>
          <p:cNvSpPr/>
          <p:nvPr/>
        </p:nvSpPr>
        <p:spPr>
          <a:xfrm>
            <a:off x="5513274" y="5610896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85:9=</a:t>
            </a:r>
          </a:p>
        </p:txBody>
      </p:sp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1DF1B505-E122-4D86-A861-3BD44AFB2D1D}"/>
              </a:ext>
            </a:extLst>
          </p:cNvPr>
          <p:cNvSpPr/>
          <p:nvPr/>
        </p:nvSpPr>
        <p:spPr>
          <a:xfrm>
            <a:off x="7598470" y="4444472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FB0FCE7E-5CFB-4AF9-9553-00EFA7A76450}"/>
              </a:ext>
            </a:extLst>
          </p:cNvPr>
          <p:cNvSpPr/>
          <p:nvPr/>
        </p:nvSpPr>
        <p:spPr>
          <a:xfrm>
            <a:off x="7598470" y="5610896"/>
            <a:ext cx="3304756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 (ост.4)</a:t>
            </a:r>
          </a:p>
        </p:txBody>
      </p:sp>
    </p:spTree>
    <p:extLst>
      <p:ext uri="{BB962C8B-B14F-4D97-AF65-F5344CB8AC3E}">
        <p14:creationId xmlns:p14="http://schemas.microsoft.com/office/powerpoint/2010/main" val="34692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6717E112-B25C-4BFE-A575-1A0E0B81A7A6}"/>
              </a:ext>
            </a:extLst>
          </p:cNvPr>
          <p:cNvSpPr/>
          <p:nvPr/>
        </p:nvSpPr>
        <p:spPr>
          <a:xfrm>
            <a:off x="3206490" y="3244390"/>
            <a:ext cx="8352719" cy="979141"/>
          </a:xfrm>
          <a:prstGeom prst="roundRect">
            <a:avLst>
              <a:gd name="adj" fmla="val 0"/>
            </a:avLst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Відповідь: 2 квадрати.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1203BA30-CE89-4695-8FFE-A5835CA1EF87}"/>
              </a:ext>
            </a:extLst>
          </p:cNvPr>
          <p:cNvSpPr/>
          <p:nvPr/>
        </p:nvSpPr>
        <p:spPr>
          <a:xfrm>
            <a:off x="3047667" y="2398822"/>
            <a:ext cx="8670568" cy="97914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11:4=2(ост.3)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7BC1D-6496-4C57-84A0-1847C450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" y="1279291"/>
            <a:ext cx="2475994" cy="547646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Перевір розв’язання задачі практично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8869E09E-7EFE-4EFD-894D-7670E4557600}"/>
              </a:ext>
            </a:extLst>
          </p:cNvPr>
          <p:cNvSpPr/>
          <p:nvPr/>
        </p:nvSpPr>
        <p:spPr>
          <a:xfrm>
            <a:off x="2714939" y="1307314"/>
            <a:ext cx="9274851" cy="116753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 окремих квадратів можна скласти з 11 однакових паличок?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44B11D2-A6EA-4A7D-AF7D-7C90165E0069}"/>
              </a:ext>
            </a:extLst>
          </p:cNvPr>
          <p:cNvSpPr/>
          <p:nvPr/>
        </p:nvSpPr>
        <p:spPr>
          <a:xfrm>
            <a:off x="3272215" y="4760843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FC8887B0-832D-4522-A2DC-6E4C662A1EFE}"/>
              </a:ext>
            </a:extLst>
          </p:cNvPr>
          <p:cNvSpPr/>
          <p:nvPr/>
        </p:nvSpPr>
        <p:spPr>
          <a:xfrm rot="5400000">
            <a:off x="4233360" y="3799698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D510338B-D7E2-4CC7-85C4-7C145261D569}"/>
              </a:ext>
            </a:extLst>
          </p:cNvPr>
          <p:cNvSpPr/>
          <p:nvPr/>
        </p:nvSpPr>
        <p:spPr>
          <a:xfrm rot="5400000">
            <a:off x="4233360" y="5705476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: округлені кути 25">
            <a:extLst>
              <a:ext uri="{FF2B5EF4-FFF2-40B4-BE49-F238E27FC236}">
                <a16:creationId xmlns:a16="http://schemas.microsoft.com/office/drawing/2014/main" id="{752D846E-C861-4C45-834B-860E41F28C9E}"/>
              </a:ext>
            </a:extLst>
          </p:cNvPr>
          <p:cNvSpPr/>
          <p:nvPr/>
        </p:nvSpPr>
        <p:spPr>
          <a:xfrm>
            <a:off x="5194506" y="4760843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BC64FED9-1FDE-4FA9-86EB-7B2E6028DA49}"/>
              </a:ext>
            </a:extLst>
          </p:cNvPr>
          <p:cNvSpPr/>
          <p:nvPr/>
        </p:nvSpPr>
        <p:spPr>
          <a:xfrm>
            <a:off x="6014468" y="4760843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D9C2F6D2-D99D-44EB-95B9-53C6DC094F75}"/>
              </a:ext>
            </a:extLst>
          </p:cNvPr>
          <p:cNvSpPr/>
          <p:nvPr/>
        </p:nvSpPr>
        <p:spPr>
          <a:xfrm rot="5400000">
            <a:off x="6975613" y="3799698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6814FC5F-B89D-4879-8BB1-89D6F42538B9}"/>
              </a:ext>
            </a:extLst>
          </p:cNvPr>
          <p:cNvSpPr/>
          <p:nvPr/>
        </p:nvSpPr>
        <p:spPr>
          <a:xfrm rot="5400000">
            <a:off x="6975613" y="5705476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DA28D516-85CF-433B-B175-10F11FA70DAF}"/>
              </a:ext>
            </a:extLst>
          </p:cNvPr>
          <p:cNvSpPr/>
          <p:nvPr/>
        </p:nvSpPr>
        <p:spPr>
          <a:xfrm>
            <a:off x="7936759" y="4760843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15377B3D-D2F2-44EE-98FA-1E6CB4ADBEBE}"/>
              </a:ext>
            </a:extLst>
          </p:cNvPr>
          <p:cNvSpPr/>
          <p:nvPr/>
        </p:nvSpPr>
        <p:spPr>
          <a:xfrm>
            <a:off x="9002186" y="4760843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022C8070-963D-4720-BA6C-D37776EE0C2D}"/>
              </a:ext>
            </a:extLst>
          </p:cNvPr>
          <p:cNvSpPr/>
          <p:nvPr/>
        </p:nvSpPr>
        <p:spPr>
          <a:xfrm rot="5400000">
            <a:off x="9986080" y="3799699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2459FAFB-2607-4B79-A8BB-6CA150BF9797}"/>
              </a:ext>
            </a:extLst>
          </p:cNvPr>
          <p:cNvSpPr/>
          <p:nvPr/>
        </p:nvSpPr>
        <p:spPr>
          <a:xfrm rot="5400000">
            <a:off x="9986079" y="5705477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id="{E25C30D2-82B9-445B-99BF-46D7DCCBDCF9}"/>
              </a:ext>
            </a:extLst>
          </p:cNvPr>
          <p:cNvSpPr/>
          <p:nvPr/>
        </p:nvSpPr>
        <p:spPr>
          <a:xfrm>
            <a:off x="10947225" y="4760843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6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7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ED85B6-A547-43F0-8DA2-486D6847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 flipH="1">
            <a:off x="80903" y="1279291"/>
            <a:ext cx="4150672" cy="54737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05A4F9FF-B127-465E-AC02-4E80E60FCC33}"/>
              </a:ext>
            </a:extLst>
          </p:cNvPr>
          <p:cNvSpPr/>
          <p:nvPr/>
        </p:nvSpPr>
        <p:spPr>
          <a:xfrm>
            <a:off x="3863969" y="2589369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5AC10DD9-E05A-4984-856A-6751F1FA48F4}"/>
              </a:ext>
            </a:extLst>
          </p:cNvPr>
          <p:cNvSpPr/>
          <p:nvPr/>
        </p:nvSpPr>
        <p:spPr>
          <a:xfrm>
            <a:off x="10582821" y="2589369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2F7BF59E-E059-4D34-9E83-886C0B050CD7}"/>
              </a:ext>
            </a:extLst>
          </p:cNvPr>
          <p:cNvSpPr/>
          <p:nvPr/>
        </p:nvSpPr>
        <p:spPr>
          <a:xfrm>
            <a:off x="4786530" y="2370799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1∙9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7681E878-F417-4BF1-ABB5-D3C7327574CC}"/>
              </a:ext>
            </a:extLst>
          </p:cNvPr>
          <p:cNvSpPr/>
          <p:nvPr/>
        </p:nvSpPr>
        <p:spPr>
          <a:xfrm>
            <a:off x="7175966" y="2370797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80942F4-A71A-4633-9B83-6AFDD42ECE05}"/>
              </a:ext>
            </a:extLst>
          </p:cNvPr>
          <p:cNvSpPr/>
          <p:nvPr/>
        </p:nvSpPr>
        <p:spPr>
          <a:xfrm>
            <a:off x="8553104" y="2370796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0∙9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609F7609-6D43-4607-A3AB-C1E3B482230C}"/>
              </a:ext>
            </a:extLst>
          </p:cNvPr>
          <p:cNvSpPr/>
          <p:nvPr/>
        </p:nvSpPr>
        <p:spPr>
          <a:xfrm>
            <a:off x="4312478" y="1107104"/>
            <a:ext cx="7356061" cy="97914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</a:rPr>
              <a:t>Зразок:     7+8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&lt;7∙8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F0D0DA5-F092-4C54-B8BF-BAE225890375}"/>
              </a:ext>
            </a:extLst>
          </p:cNvPr>
          <p:cNvSpPr/>
          <p:nvPr/>
        </p:nvSpPr>
        <p:spPr>
          <a:xfrm>
            <a:off x="3863969" y="3785572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01A26C36-3CF8-4F41-9747-6373EC52262F}"/>
              </a:ext>
            </a:extLst>
          </p:cNvPr>
          <p:cNvSpPr/>
          <p:nvPr/>
        </p:nvSpPr>
        <p:spPr>
          <a:xfrm>
            <a:off x="10582821" y="3785572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C6B07655-54BA-41EF-A86F-235C60DB4668}"/>
              </a:ext>
            </a:extLst>
          </p:cNvPr>
          <p:cNvSpPr/>
          <p:nvPr/>
        </p:nvSpPr>
        <p:spPr>
          <a:xfrm>
            <a:off x="4786530" y="3567002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8:1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46BE4D78-6C42-46CB-A572-C76D325E5484}"/>
              </a:ext>
            </a:extLst>
          </p:cNvPr>
          <p:cNvSpPr/>
          <p:nvPr/>
        </p:nvSpPr>
        <p:spPr>
          <a:xfrm>
            <a:off x="7175966" y="3567000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8045575E-9B73-4BCA-B953-3C786C31E221}"/>
              </a:ext>
            </a:extLst>
          </p:cNvPr>
          <p:cNvSpPr/>
          <p:nvPr/>
        </p:nvSpPr>
        <p:spPr>
          <a:xfrm>
            <a:off x="8553104" y="3566999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6∙1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BFA35D2A-EC27-4621-BCB9-2FD24564841E}"/>
              </a:ext>
            </a:extLst>
          </p:cNvPr>
          <p:cNvSpPr/>
          <p:nvPr/>
        </p:nvSpPr>
        <p:spPr>
          <a:xfrm>
            <a:off x="3863969" y="4989227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10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46EC9838-B775-4BA7-9F19-5563A4C9C96E}"/>
              </a:ext>
            </a:extLst>
          </p:cNvPr>
          <p:cNvSpPr/>
          <p:nvPr/>
        </p:nvSpPr>
        <p:spPr>
          <a:xfrm>
            <a:off x="10582821" y="4989227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F7519A22-ABC9-42E9-BFF4-21CB97C3B6C5}"/>
              </a:ext>
            </a:extLst>
          </p:cNvPr>
          <p:cNvSpPr/>
          <p:nvPr/>
        </p:nvSpPr>
        <p:spPr>
          <a:xfrm>
            <a:off x="4786530" y="4770657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40:4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23">
            <a:extLst>
              <a:ext uri="{FF2B5EF4-FFF2-40B4-BE49-F238E27FC236}">
                <a16:creationId xmlns:a16="http://schemas.microsoft.com/office/drawing/2014/main" id="{979649F8-8118-48BB-AD4E-2A7F494FAA08}"/>
              </a:ext>
            </a:extLst>
          </p:cNvPr>
          <p:cNvSpPr/>
          <p:nvPr/>
        </p:nvSpPr>
        <p:spPr>
          <a:xfrm>
            <a:off x="7175966" y="4770655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7EB71F26-2313-49FA-9727-C5415C3FC13E}"/>
              </a:ext>
            </a:extLst>
          </p:cNvPr>
          <p:cNvSpPr/>
          <p:nvPr/>
        </p:nvSpPr>
        <p:spPr>
          <a:xfrm>
            <a:off x="8553104" y="4770654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45:5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03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ED85B6-A547-43F0-8DA2-486D6847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 flipH="1">
            <a:off x="80903" y="1279291"/>
            <a:ext cx="4150672" cy="54737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05A4F9FF-B127-465E-AC02-4E80E60FCC33}"/>
              </a:ext>
            </a:extLst>
          </p:cNvPr>
          <p:cNvSpPr/>
          <p:nvPr/>
        </p:nvSpPr>
        <p:spPr>
          <a:xfrm>
            <a:off x="3863969" y="2589369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5AC10DD9-E05A-4984-856A-6751F1FA48F4}"/>
              </a:ext>
            </a:extLst>
          </p:cNvPr>
          <p:cNvSpPr/>
          <p:nvPr/>
        </p:nvSpPr>
        <p:spPr>
          <a:xfrm>
            <a:off x="10582821" y="2589369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2F7BF59E-E059-4D34-9E83-886C0B050CD7}"/>
              </a:ext>
            </a:extLst>
          </p:cNvPr>
          <p:cNvSpPr/>
          <p:nvPr/>
        </p:nvSpPr>
        <p:spPr>
          <a:xfrm>
            <a:off x="4786530" y="2370799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12-3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7681E878-F417-4BF1-ABB5-D3C7327574CC}"/>
              </a:ext>
            </a:extLst>
          </p:cNvPr>
          <p:cNvSpPr/>
          <p:nvPr/>
        </p:nvSpPr>
        <p:spPr>
          <a:xfrm>
            <a:off x="7175966" y="2370797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80942F4-A71A-4633-9B83-6AFDD42ECE05}"/>
              </a:ext>
            </a:extLst>
          </p:cNvPr>
          <p:cNvSpPr/>
          <p:nvPr/>
        </p:nvSpPr>
        <p:spPr>
          <a:xfrm>
            <a:off x="8553104" y="2370796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12:3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609F7609-6D43-4607-A3AB-C1E3B482230C}"/>
              </a:ext>
            </a:extLst>
          </p:cNvPr>
          <p:cNvSpPr/>
          <p:nvPr/>
        </p:nvSpPr>
        <p:spPr>
          <a:xfrm>
            <a:off x="4312478" y="1107104"/>
            <a:ext cx="7356061" cy="97914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7+8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&lt;7∙8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F0D0DA5-F092-4C54-B8BF-BAE225890375}"/>
              </a:ext>
            </a:extLst>
          </p:cNvPr>
          <p:cNvSpPr/>
          <p:nvPr/>
        </p:nvSpPr>
        <p:spPr>
          <a:xfrm>
            <a:off x="3863969" y="3785572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60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01A26C36-3CF8-4F41-9747-6373EC52262F}"/>
              </a:ext>
            </a:extLst>
          </p:cNvPr>
          <p:cNvSpPr/>
          <p:nvPr/>
        </p:nvSpPr>
        <p:spPr>
          <a:xfrm>
            <a:off x="10582821" y="3785572"/>
            <a:ext cx="1254825" cy="5995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60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C6B07655-54BA-41EF-A86F-235C60DB4668}"/>
              </a:ext>
            </a:extLst>
          </p:cNvPr>
          <p:cNvSpPr/>
          <p:nvPr/>
        </p:nvSpPr>
        <p:spPr>
          <a:xfrm>
            <a:off x="4786530" y="3567002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15∙4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46BE4D78-6C42-46CB-A572-C76D325E5484}"/>
              </a:ext>
            </a:extLst>
          </p:cNvPr>
          <p:cNvSpPr/>
          <p:nvPr/>
        </p:nvSpPr>
        <p:spPr>
          <a:xfrm>
            <a:off x="7175966" y="3567000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8045575E-9B73-4BCA-B953-3C786C31E221}"/>
              </a:ext>
            </a:extLst>
          </p:cNvPr>
          <p:cNvSpPr/>
          <p:nvPr/>
        </p:nvSpPr>
        <p:spPr>
          <a:xfrm>
            <a:off x="8553104" y="3566999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90-30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334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55989" y="2411256"/>
            <a:ext cx="5399720" cy="284440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607,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п</a:t>
            </a:r>
            <a:r>
              <a:rPr lang="uk-UA" sz="4400" b="1" dirty="0" smtClean="0">
                <a:solidFill>
                  <a:srgbClr val="2F3242"/>
                </a:solidFill>
              </a:rPr>
              <a:t>риклади №</a:t>
            </a:r>
            <a:r>
              <a:rPr lang="uk-UA" sz="4400" b="1" dirty="0" smtClean="0">
                <a:solidFill>
                  <a:srgbClr val="2F3242"/>
                </a:solidFill>
              </a:rPr>
              <a:t>608.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63:9=?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48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450:9=?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64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27:9=?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24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0:7=?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195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49:7=?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05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560:7=?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04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35:7=?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34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38778</TotalTime>
  <Words>483</Words>
  <Application>Microsoft Office PowerPoint</Application>
  <PresentationFormat>Широкоэкранный</PresentationFormat>
  <Paragraphs>234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5904</cp:revision>
  <dcterms:created xsi:type="dcterms:W3CDTF">2018-01-05T16:38:53Z</dcterms:created>
  <dcterms:modified xsi:type="dcterms:W3CDTF">2022-04-26T11:49:01Z</dcterms:modified>
</cp:coreProperties>
</file>