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6" r:id="rId10"/>
    <p:sldId id="268" r:id="rId11"/>
    <p:sldId id="264" r:id="rId12"/>
    <p:sldId id="267" r:id="rId13"/>
    <p:sldId id="272" r:id="rId14"/>
    <p:sldId id="271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28794" y="2000240"/>
            <a:ext cx="6958002" cy="1143007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Нове життя старим речам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uk-UA" dirty="0" err="1" smtClean="0"/>
              <a:t>Міні-п</a:t>
            </a:r>
            <a:r>
              <a:rPr lang="uk-UA" dirty="0" err="1" smtClean="0"/>
              <a:t>роєкт</a:t>
            </a:r>
            <a:r>
              <a:rPr lang="uk-UA" dirty="0" smtClean="0"/>
              <a:t> </a:t>
            </a:r>
            <a:endParaRPr lang="uk-UA" dirty="0" smtClean="0"/>
          </a:p>
          <a:p>
            <a:pPr algn="ctr"/>
            <a:r>
              <a:rPr lang="uk-UA" dirty="0" err="1" smtClean="0"/>
              <a:t>“Нове</a:t>
            </a:r>
            <a:r>
              <a:rPr lang="uk-UA" dirty="0" smtClean="0"/>
              <a:t> життя старим </a:t>
            </a:r>
            <a:r>
              <a:rPr lang="uk-UA" dirty="0" err="1" smtClean="0"/>
              <a:t>речам”</a:t>
            </a:r>
            <a:endParaRPr lang="uk-UA" dirty="0" smtClean="0"/>
          </a:p>
          <a:p>
            <a:pPr algn="ctr"/>
            <a:endParaRPr lang="uk-UA" dirty="0" smtClean="0"/>
          </a:p>
          <a:p>
            <a:pPr algn="ctr"/>
            <a:r>
              <a:rPr lang="uk-UA" dirty="0" smtClean="0"/>
              <a:t>7</a:t>
            </a:r>
            <a:r>
              <a:rPr lang="uk-UA" dirty="0" smtClean="0"/>
              <a:t> </a:t>
            </a:r>
            <a:r>
              <a:rPr lang="uk-UA" dirty="0" smtClean="0"/>
              <a:t>клас</a:t>
            </a:r>
          </a:p>
          <a:p>
            <a:pPr algn="ctr"/>
            <a:endParaRPr lang="uk-UA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Майстерня творчості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 descr="Нет описания фото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6058"/>
            <a:ext cx="7254088" cy="3533778"/>
          </a:xfrm>
          <a:prstGeom prst="rect">
            <a:avLst/>
          </a:prstGeom>
          <a:noFill/>
        </p:spPr>
      </p:pic>
      <p:pic>
        <p:nvPicPr>
          <p:cNvPr id="26626" name="Picture 2" descr="Нет описания фото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714356"/>
            <a:ext cx="2667019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Ідеї на весняну тему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Тюльпани                           Підсніжники</a:t>
            </a:r>
            <a:endParaRPr lang="ru-RU" dirty="0"/>
          </a:p>
        </p:txBody>
      </p:sp>
      <p:sp>
        <p:nvSpPr>
          <p:cNvPr id="23554" name="AutoShape 2" descr="Тюльпани з пластикових ложок своїми руками. Майстер - клас з покроковими 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556" name="AutoShape 4" descr="Тюльпани з пластикових ложок своїми руками. Майстер - клас з покроковими 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558" name="Picture 6" descr="Тюльпани з пластикових ложок своїми руками. Майстер - клас з покроковими  фото"/>
          <p:cNvPicPr>
            <a:picLocks noChangeAspect="1" noChangeArrowheads="1"/>
          </p:cNvPicPr>
          <p:nvPr/>
        </p:nvPicPr>
        <p:blipFill>
          <a:blip r:embed="rId2"/>
          <a:srcRect t="9135"/>
          <a:stretch>
            <a:fillRect/>
          </a:stretch>
        </p:blipFill>
        <p:spPr bwMode="auto">
          <a:xfrm>
            <a:off x="500034" y="2786058"/>
            <a:ext cx="2928958" cy="3553120"/>
          </a:xfrm>
          <a:prstGeom prst="rect">
            <a:avLst/>
          </a:prstGeom>
          <a:noFill/>
        </p:spPr>
      </p:pic>
      <p:pic>
        <p:nvPicPr>
          <p:cNvPr id="23560" name="Picture 8" descr="Проліски з пластикових ложок (Падалка) | Поради щодо вибору подарунків і  створення їх своїми руками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714620"/>
            <a:ext cx="3280155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Квіти літа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 descr="16 ідей для використання пластикових ложок – Самотужки"/>
          <p:cNvPicPr>
            <a:picLocks noChangeAspect="1" noChangeArrowheads="1"/>
          </p:cNvPicPr>
          <p:nvPr/>
        </p:nvPicPr>
        <p:blipFill>
          <a:blip r:embed="rId2"/>
          <a:srcRect t="9242" b="14960"/>
          <a:stretch>
            <a:fillRect/>
          </a:stretch>
        </p:blipFill>
        <p:spPr bwMode="auto">
          <a:xfrm>
            <a:off x="5286380" y="2285992"/>
            <a:ext cx="3251535" cy="3286148"/>
          </a:xfrm>
          <a:prstGeom prst="rect">
            <a:avLst/>
          </a:prstGeom>
          <a:noFill/>
        </p:spPr>
      </p:pic>
      <p:pic>
        <p:nvPicPr>
          <p:cNvPr id="22532" name="Picture 4" descr="Як зробити вироби з пластикових ложок своїми рукам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85992"/>
            <a:ext cx="4382754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71570"/>
          </a:xfrm>
        </p:spPr>
        <p:txBody>
          <a:bodyPr/>
          <a:lstStyle/>
          <a:p>
            <a:r>
              <a:rPr lang="uk-UA" dirty="0" smtClean="0"/>
              <a:t>Ідеї для фантазії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>
            <a:normAutofit/>
          </a:bodyPr>
          <a:lstStyle/>
          <a:p>
            <a:r>
              <a:rPr lang="uk-UA" sz="2000" dirty="0" smtClean="0"/>
              <a:t>Вже літо стукає у двері. Скоро розпочнуться канікули. Хтось частіше буватиме на дачі, а хтось із вас поїде до бабусі. Ось тут ви можете дати волю своїй  фантазії.  І вже давно непотрібні речі набудуть нового вигляду.</a:t>
            </a:r>
            <a:endParaRPr lang="ru-RU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3429000"/>
            <a:ext cx="3801735" cy="29442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357562"/>
            <a:ext cx="4127764" cy="30944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Нове життя старих речей: вироби, створені своїми руками для дачі і будинк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1022" y="1139483"/>
            <a:ext cx="1840715" cy="2264899"/>
          </a:xfrm>
          <a:prstGeom prst="rect">
            <a:avLst/>
          </a:prstGeom>
          <a:noFill/>
        </p:spPr>
      </p:pic>
      <p:pic>
        <p:nvPicPr>
          <p:cNvPr id="1028" name="Picture 4" descr="Тема тижн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757" y="1136505"/>
            <a:ext cx="3119511" cy="5538615"/>
          </a:xfrm>
          <a:prstGeom prst="rect">
            <a:avLst/>
          </a:prstGeom>
          <a:noFill/>
        </p:spPr>
      </p:pic>
      <p:pic>
        <p:nvPicPr>
          <p:cNvPr id="1032" name="Picture 8" descr="Поделка вторая жизнь вещей - 95 фото применения старых вещей в качестве  поделок"/>
          <p:cNvPicPr>
            <a:picLocks noChangeAspect="1" noChangeArrowheads="1"/>
          </p:cNvPicPr>
          <p:nvPr/>
        </p:nvPicPr>
        <p:blipFill>
          <a:blip r:embed="rId4"/>
          <a:srcRect r="9103"/>
          <a:stretch>
            <a:fillRect/>
          </a:stretch>
        </p:blipFill>
        <p:spPr bwMode="auto">
          <a:xfrm>
            <a:off x="3990617" y="4515731"/>
            <a:ext cx="2202685" cy="2058205"/>
          </a:xfrm>
          <a:prstGeom prst="rect">
            <a:avLst/>
          </a:prstGeom>
          <a:noFill/>
        </p:spPr>
      </p:pic>
      <p:pic>
        <p:nvPicPr>
          <p:cNvPr id="1036" name="Picture 12" descr="Поделки из пластиковых бутылок для детей своими руками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76310" y="4600136"/>
            <a:ext cx="2682242" cy="2011681"/>
          </a:xfrm>
          <a:prstGeom prst="rect">
            <a:avLst/>
          </a:prstGeom>
          <a:noFill/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785786" y="492369"/>
            <a:ext cx="7842673" cy="650615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0070C0"/>
                </a:solidFill>
                <a:latin typeface="Monotype Corsiva" pitchFamily="66" charset="0"/>
              </a:rPr>
              <a:t>Прикрасимо свій дім, подвір</a:t>
            </a:r>
            <a:r>
              <a:rPr lang="en-US" dirty="0" smtClean="0">
                <a:solidFill>
                  <a:srgbClr val="0070C0"/>
                </a:solidFill>
                <a:latin typeface="Monotype Corsiva" pitchFamily="66" charset="0"/>
              </a:rPr>
              <a:t>’</a:t>
            </a:r>
            <a:r>
              <a:rPr lang="uk-UA" dirty="0" smtClean="0">
                <a:solidFill>
                  <a:srgbClr val="0070C0"/>
                </a:solidFill>
                <a:latin typeface="Monotype Corsiva" pitchFamily="66" charset="0"/>
              </a:rPr>
              <a:t>я</a:t>
            </a:r>
            <a:endParaRPr lang="ru-RU" dirty="0">
              <a:solidFill>
                <a:srgbClr val="0070C0"/>
              </a:solidFill>
              <a:latin typeface="Monotype Corsiva" pitchFamily="66" charset="0"/>
            </a:endParaRPr>
          </a:p>
        </p:txBody>
      </p:sp>
      <p:pic>
        <p:nvPicPr>
          <p:cNvPr id="1040" name="Picture 16" descr="Старим речам - нове життя. Херсонський обласний Центр  еколого-натуралістичної творчості учнівської молоді"/>
          <p:cNvPicPr>
            <a:picLocks noChangeAspect="1" noChangeArrowheads="1"/>
          </p:cNvPicPr>
          <p:nvPr/>
        </p:nvPicPr>
        <p:blipFill>
          <a:blip r:embed="rId6"/>
          <a:srcRect l="2020" t="9431" r="11045" b="22271"/>
          <a:stretch>
            <a:fillRect/>
          </a:stretch>
        </p:blipFill>
        <p:spPr bwMode="auto">
          <a:xfrm>
            <a:off x="6182751" y="1223890"/>
            <a:ext cx="2795954" cy="2180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uk-UA" sz="2400" dirty="0" smtClean="0"/>
          </a:p>
          <a:p>
            <a:r>
              <a:rPr lang="uk-UA" sz="2400" dirty="0" smtClean="0"/>
              <a:t>Виготовити виріб з  непотрібних речей</a:t>
            </a:r>
            <a:r>
              <a:rPr lang="uk-UA" sz="2400" dirty="0" smtClean="0"/>
              <a:t> </a:t>
            </a:r>
            <a:r>
              <a:rPr lang="uk-UA" sz="2400" dirty="0" smtClean="0"/>
              <a:t>(з матеріалів, які є вдома).</a:t>
            </a:r>
          </a:p>
          <a:p>
            <a:r>
              <a:rPr lang="uk-UA" sz="2400" dirty="0" smtClean="0"/>
              <a:t>Фото виготовленого виробу надіслати.</a:t>
            </a:r>
            <a:endParaRPr lang="ru-RU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r>
              <a:rPr lang="uk-UA" sz="2400" b="1" dirty="0" smtClean="0"/>
              <a:t>Зворотній зв’язок: </a:t>
            </a:r>
            <a:endParaRPr lang="ru-RU" sz="2400" dirty="0" smtClean="0"/>
          </a:p>
          <a:p>
            <a:pPr>
              <a:buNone/>
            </a:pPr>
            <a:r>
              <a:rPr lang="uk-UA" sz="2400" dirty="0" smtClean="0"/>
              <a:t>   освітня платформа</a:t>
            </a:r>
            <a:r>
              <a:rPr lang="uk-UA" sz="2400" b="1" dirty="0" smtClean="0"/>
              <a:t> </a:t>
            </a:r>
            <a:r>
              <a:rPr lang="ru-RU" sz="2400" b="1" dirty="0" err="1" smtClean="0"/>
              <a:t>Human</a:t>
            </a:r>
            <a:r>
              <a:rPr lang="ru-RU" sz="2400" b="1" dirty="0" smtClean="0"/>
              <a:t> </a:t>
            </a:r>
            <a:r>
              <a:rPr lang="uk-UA" sz="2400" dirty="0" smtClean="0"/>
              <a:t>або  </a:t>
            </a:r>
            <a:r>
              <a:rPr lang="uk-UA" sz="2400" dirty="0" err="1" smtClean="0"/>
              <a:t>ел</a:t>
            </a:r>
            <a:r>
              <a:rPr lang="uk-UA" sz="2400" dirty="0" smtClean="0"/>
              <a:t>. пошта </a:t>
            </a:r>
            <a:r>
              <a:rPr lang="uk-UA" sz="2400" u="sng" dirty="0" smtClean="0">
                <a:hlinkClick r:id="rId2"/>
              </a:rPr>
              <a:t>valentinakapusta55@</a:t>
            </a:r>
            <a:r>
              <a:rPr lang="uk-UA" sz="2400" u="sng" dirty="0" err="1" smtClean="0">
                <a:hlinkClick r:id="rId2"/>
              </a:rPr>
              <a:t>gmail.com</a:t>
            </a: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</a:t>
            </a:r>
            <a:r>
              <a:rPr lang="uk-UA" dirty="0" smtClean="0"/>
              <a:t>уроку: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err="1" smtClean="0"/>
              <a:t>Даний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проєкт</a:t>
            </a:r>
            <a:r>
              <a:rPr lang="ru-RU" sz="2000" dirty="0" smtClean="0"/>
              <a:t>  </a:t>
            </a:r>
            <a:r>
              <a:rPr lang="ru-RU" sz="2000" dirty="0" err="1" smtClean="0"/>
              <a:t>змусить</a:t>
            </a:r>
            <a:r>
              <a:rPr lang="ru-RU" sz="2000" dirty="0" smtClean="0"/>
              <a:t>  </a:t>
            </a:r>
            <a:r>
              <a:rPr lang="ru-RU" sz="2000" dirty="0" err="1" smtClean="0"/>
              <a:t>замислитись</a:t>
            </a:r>
            <a:r>
              <a:rPr lang="ru-RU" sz="2000" dirty="0" smtClean="0"/>
              <a:t> над </a:t>
            </a:r>
            <a:r>
              <a:rPr lang="ru-RU" sz="2000" dirty="0" err="1" smtClean="0"/>
              <a:t>тим</a:t>
            </a:r>
            <a:r>
              <a:rPr lang="ru-RU" sz="2000" dirty="0" smtClean="0"/>
              <a:t>,  як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зменшити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свій</a:t>
            </a:r>
            <a:r>
              <a:rPr lang="ru-RU" sz="2000" dirty="0" smtClean="0"/>
              <a:t> </a:t>
            </a:r>
            <a:r>
              <a:rPr lang="ru-RU" sz="2000" dirty="0" err="1" smtClean="0"/>
              <a:t>екологічний</a:t>
            </a:r>
            <a:r>
              <a:rPr lang="ru-RU" sz="2000" dirty="0" smtClean="0"/>
              <a:t> </a:t>
            </a:r>
            <a:r>
              <a:rPr lang="ru-RU" sz="2000" dirty="0" err="1" smtClean="0"/>
              <a:t>слід</a:t>
            </a:r>
            <a:r>
              <a:rPr lang="ru-RU" sz="2000" dirty="0" smtClean="0"/>
              <a:t> та </a:t>
            </a:r>
            <a:r>
              <a:rPr lang="ru-RU" sz="2000" dirty="0" err="1" smtClean="0"/>
              <a:t>спробувати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перетворити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п</a:t>
            </a:r>
            <a:r>
              <a:rPr lang="uk-UA" sz="2000" dirty="0" err="1" smtClean="0"/>
              <a:t>обутові</a:t>
            </a:r>
            <a:r>
              <a:rPr lang="ru-RU" sz="2000" dirty="0" smtClean="0"/>
              <a:t> </a:t>
            </a:r>
            <a:r>
              <a:rPr lang="ru-RU" sz="2000" dirty="0" err="1" smtClean="0"/>
              <a:t>відходи</a:t>
            </a:r>
            <a:r>
              <a:rPr lang="ru-RU" sz="2000" dirty="0" smtClean="0"/>
              <a:t> у </a:t>
            </a:r>
            <a:r>
              <a:rPr lang="uk-UA" sz="2000" dirty="0" smtClean="0"/>
              <a:t>творчу діяльність.</a:t>
            </a:r>
          </a:p>
          <a:p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Формувати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активну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соціальну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позицю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/>
              <a:t>почуття</a:t>
            </a:r>
            <a:r>
              <a:rPr lang="ru-RU" sz="2000" dirty="0" smtClean="0"/>
              <a:t> </a:t>
            </a:r>
            <a:r>
              <a:rPr lang="ru-RU" sz="2000" dirty="0" err="1" smtClean="0"/>
              <a:t>особистої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колективної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відповідальності</a:t>
            </a:r>
            <a:r>
              <a:rPr lang="ru-RU" sz="2000" dirty="0" smtClean="0"/>
              <a:t> до </a:t>
            </a:r>
            <a:r>
              <a:rPr lang="ru-RU" sz="2000" dirty="0" err="1" smtClean="0"/>
              <a:t>життя</a:t>
            </a:r>
            <a:r>
              <a:rPr lang="ru-RU" sz="2000" dirty="0" smtClean="0"/>
              <a:t> в демократичному </a:t>
            </a:r>
            <a:r>
              <a:rPr lang="ru-RU" sz="2000" dirty="0" err="1" smtClean="0"/>
              <a:t>суспільстві</a:t>
            </a:r>
            <a:r>
              <a:rPr lang="ru-RU" sz="2000" dirty="0" smtClean="0"/>
              <a:t>.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err="1" smtClean="0"/>
              <a:t>Вчити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учнів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використовувати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різноманітні</a:t>
            </a:r>
            <a:r>
              <a:rPr lang="ru-RU" sz="2000" dirty="0" smtClean="0"/>
              <a:t> </a:t>
            </a:r>
            <a:r>
              <a:rPr lang="ru-RU" sz="2000" dirty="0" err="1" smtClean="0"/>
              <a:t>матеріали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виготовлення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поробок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речей,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відслужили</a:t>
            </a:r>
            <a:r>
              <a:rPr lang="ru-RU" sz="2000" dirty="0" smtClean="0"/>
              <a:t>; </a:t>
            </a:r>
            <a:r>
              <a:rPr lang="ru-RU" sz="2000" dirty="0" err="1" smtClean="0"/>
              <a:t>усвідомлювати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необхідність</a:t>
            </a:r>
            <a:r>
              <a:rPr lang="ru-RU" sz="2000" dirty="0" smtClean="0"/>
              <a:t> бережливого </a:t>
            </a:r>
            <a:r>
              <a:rPr lang="ru-RU" sz="2000" dirty="0" err="1" smtClean="0"/>
              <a:t>ставлення</a:t>
            </a:r>
            <a:r>
              <a:rPr lang="ru-RU" sz="2000" dirty="0" smtClean="0"/>
              <a:t> до речей.</a:t>
            </a:r>
          </a:p>
          <a:p>
            <a:r>
              <a:rPr lang="ru-RU" sz="2000" dirty="0" err="1" smtClean="0"/>
              <a:t>Виховувати</a:t>
            </a:r>
            <a:r>
              <a:rPr lang="ru-RU" sz="2000" dirty="0" smtClean="0"/>
              <a:t> </a:t>
            </a:r>
            <a:r>
              <a:rPr lang="ru-RU" sz="2000" dirty="0" smtClean="0"/>
              <a:t>потребу </a:t>
            </a:r>
            <a:r>
              <a:rPr lang="ru-RU" sz="2000" dirty="0" err="1" smtClean="0"/>
              <a:t>проявити</a:t>
            </a:r>
            <a:r>
              <a:rPr lang="ru-RU" sz="2000" dirty="0" smtClean="0"/>
              <a:t> себе в </a:t>
            </a:r>
            <a:r>
              <a:rPr lang="ru-RU" sz="2000" dirty="0" err="1" smtClean="0"/>
              <a:t>різноманітних</a:t>
            </a:r>
            <a:r>
              <a:rPr lang="ru-RU" sz="2000" dirty="0" smtClean="0"/>
              <a:t> видах </a:t>
            </a:r>
            <a:r>
              <a:rPr lang="ru-RU" sz="2000" dirty="0" err="1" smtClean="0"/>
              <a:t>творчої</a:t>
            </a:r>
            <a:r>
              <a:rPr lang="ru-RU" sz="2000" dirty="0" smtClean="0"/>
              <a:t> </a:t>
            </a:r>
            <a:r>
              <a:rPr lang="ru-RU" sz="2000" dirty="0" err="1" smtClean="0"/>
              <a:t>діяльності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виховати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екологічну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культуру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особистості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почуття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особистої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відповідальності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охорону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довкілля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любові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рідного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краю. 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Старим речам – нові ідеї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/>
              <a:t>Взагалі</a:t>
            </a:r>
            <a:r>
              <a:rPr lang="ru-RU" sz="2000" dirty="0" smtClean="0"/>
              <a:t>, </a:t>
            </a:r>
            <a:r>
              <a:rPr lang="ru-RU" sz="2000" dirty="0" err="1" smtClean="0"/>
              <a:t>непридатний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матеріал</a:t>
            </a:r>
            <a:r>
              <a:rPr lang="ru-RU" sz="2000" dirty="0" smtClean="0"/>
              <a:t> </a:t>
            </a:r>
            <a:r>
              <a:rPr lang="ru-RU" sz="2000" dirty="0" err="1" smtClean="0"/>
              <a:t>надає</a:t>
            </a:r>
            <a:r>
              <a:rPr lang="ru-RU" sz="2000" dirty="0" smtClean="0"/>
              <a:t> </a:t>
            </a:r>
            <a:r>
              <a:rPr lang="ru-RU" sz="2000" dirty="0" err="1" smtClean="0"/>
              <a:t>великі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можливості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фантазування</a:t>
            </a:r>
            <a:r>
              <a:rPr lang="ru-RU" sz="2000" dirty="0" smtClean="0"/>
              <a:t>. </a:t>
            </a:r>
            <a:r>
              <a:rPr lang="ru-RU" sz="2000" dirty="0" err="1" smtClean="0"/>
              <a:t>Процес</a:t>
            </a:r>
            <a:r>
              <a:rPr lang="ru-RU" sz="2000" dirty="0" smtClean="0"/>
              <a:t> </a:t>
            </a:r>
            <a:r>
              <a:rPr lang="ru-RU" sz="2000" dirty="0" err="1" smtClean="0"/>
              <a:t>створення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виробів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непридатного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матеріалу</a:t>
            </a:r>
            <a:r>
              <a:rPr lang="ru-RU" sz="2000" dirty="0" smtClean="0"/>
              <a:t> </a:t>
            </a:r>
            <a:r>
              <a:rPr lang="ru-RU" sz="2000" dirty="0" err="1" smtClean="0"/>
              <a:t>включає</a:t>
            </a:r>
            <a:r>
              <a:rPr lang="ru-RU" sz="2000" dirty="0" smtClean="0"/>
              <a:t> </a:t>
            </a:r>
            <a:r>
              <a:rPr lang="ru-RU" sz="2000" dirty="0" smtClean="0"/>
              <a:t>в роботу </a:t>
            </a:r>
            <a:r>
              <a:rPr lang="ru-RU" sz="2000" dirty="0" err="1" smtClean="0"/>
              <a:t>уяву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фантазію</a:t>
            </a:r>
            <a:r>
              <a:rPr lang="ru-RU" sz="2000" dirty="0" smtClean="0"/>
              <a:t>.</a:t>
            </a:r>
            <a:endParaRPr lang="uk-UA" sz="2000" dirty="0" smtClean="0"/>
          </a:p>
          <a:p>
            <a:endParaRPr lang="uk-UA" sz="2000" dirty="0" smtClean="0"/>
          </a:p>
          <a:p>
            <a:r>
              <a:rPr lang="uk-UA" sz="2000" dirty="0" smtClean="0"/>
              <a:t>Сьогодні </a:t>
            </a:r>
            <a:r>
              <a:rPr lang="uk-UA" sz="2000" dirty="0" smtClean="0"/>
              <a:t>ознайомитеся, як </a:t>
            </a:r>
            <a:r>
              <a:rPr lang="uk-UA" sz="2000" dirty="0" smtClean="0"/>
              <a:t>можна подовжити </a:t>
            </a:r>
            <a:r>
              <a:rPr lang="uk-UA" sz="2000" dirty="0" smtClean="0"/>
              <a:t>життя предметам вжитку, виготовленим з пластику, а саме </a:t>
            </a:r>
            <a:r>
              <a:rPr lang="uk-UA" sz="2000" dirty="0" smtClean="0"/>
              <a:t>пластиковим </a:t>
            </a:r>
            <a:r>
              <a:rPr lang="uk-UA" sz="2000" dirty="0" smtClean="0"/>
              <a:t>пляшкам та одноразовим ложкам. </a:t>
            </a:r>
            <a:endParaRPr lang="uk-UA" sz="2000" dirty="0" smtClean="0"/>
          </a:p>
          <a:p>
            <a:endParaRPr lang="uk-UA" sz="2000" smtClean="0"/>
          </a:p>
          <a:p>
            <a:r>
              <a:rPr lang="uk-UA" sz="2000" smtClean="0"/>
              <a:t>Також </a:t>
            </a:r>
            <a:r>
              <a:rPr lang="uk-UA" sz="2000" dirty="0" smtClean="0"/>
              <a:t>ознайомитеся з цікавими ідеями для облаштування  подвір</a:t>
            </a:r>
            <a:r>
              <a:rPr lang="en-US" sz="2000" dirty="0" smtClean="0"/>
              <a:t>’</a:t>
            </a:r>
            <a:r>
              <a:rPr lang="uk-UA" sz="2000" dirty="0" smtClean="0"/>
              <a:t>я чи  зони кімнатних квітів.</a:t>
            </a:r>
          </a:p>
          <a:p>
            <a:r>
              <a:rPr lang="uk-UA" sz="2000" dirty="0" smtClean="0"/>
              <a:t>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785818"/>
          </a:xfrm>
        </p:spPr>
        <p:txBody>
          <a:bodyPr>
            <a:normAutofit/>
          </a:bodyPr>
          <a:lstStyle/>
          <a:p>
            <a:r>
              <a:rPr lang="ru-RU" dirty="0" smtClean="0"/>
              <a:t>Абажур для </a:t>
            </a:r>
            <a:r>
              <a:rPr lang="ru-RU" dirty="0" err="1" smtClean="0"/>
              <a:t>лампи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8610"/>
          </a:xfrm>
        </p:spPr>
        <p:txBody>
          <a:bodyPr/>
          <a:lstStyle/>
          <a:p>
            <a:r>
              <a:rPr lang="ru-RU" sz="2000" dirty="0" err="1" smtClean="0"/>
              <a:t>Зроби</a:t>
            </a:r>
            <a:r>
              <a:rPr lang="ru-RU" sz="2000" dirty="0" smtClean="0"/>
              <a:t> </a:t>
            </a:r>
            <a:r>
              <a:rPr lang="ru-RU" sz="2000" dirty="0" err="1" smtClean="0"/>
              <a:t>своїми</a:t>
            </a:r>
            <a:r>
              <a:rPr lang="ru-RU" sz="2000" dirty="0" smtClean="0"/>
              <a:t> руками абажур для </a:t>
            </a:r>
            <a:r>
              <a:rPr lang="ru-RU" sz="2000" dirty="0" err="1" smtClean="0"/>
              <a:t>лампи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використовуючи</a:t>
            </a:r>
            <a:r>
              <a:rPr lang="ru-RU" sz="2000" dirty="0" smtClean="0"/>
              <a:t> 5-літрову </a:t>
            </a:r>
            <a:r>
              <a:rPr lang="ru-RU" sz="2000" dirty="0" err="1" smtClean="0"/>
              <a:t>пластикову</a:t>
            </a:r>
            <a:r>
              <a:rPr lang="ru-RU" sz="2000" dirty="0" smtClean="0"/>
              <a:t> </a:t>
            </a:r>
            <a:r>
              <a:rPr lang="ru-RU" sz="2000" dirty="0" err="1" smtClean="0"/>
              <a:t>пляшку</a:t>
            </a:r>
            <a:r>
              <a:rPr lang="ru-RU" sz="2000" dirty="0" smtClean="0"/>
              <a:t>, </a:t>
            </a:r>
            <a:r>
              <a:rPr lang="ru-RU" sz="2000" dirty="0" err="1" smtClean="0"/>
              <a:t>гарячий</a:t>
            </a:r>
            <a:r>
              <a:rPr lang="ru-RU" sz="2000" dirty="0" smtClean="0"/>
              <a:t> клей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одноразові</a:t>
            </a:r>
            <a:r>
              <a:rPr lang="ru-RU" sz="2000" dirty="0" smtClean="0"/>
              <a:t> ложки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 descr="30 Ідей своїми руками від бережливого тата чи нове життя старим речам - mamaclub - для мам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714620"/>
            <a:ext cx="392909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Абажур для </a:t>
            </a:r>
            <a:r>
              <a:rPr lang="ru-RU" dirty="0" err="1" smtClean="0"/>
              <a:t>лампи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30 Ідей своїми руками від бережливого тата чи нове життя старим речам - mamaclub - для мам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2"/>
            <a:ext cx="307183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30 Ідей своїми руками від бережливого тата чи нове життя старим речам - mamaclub - для мам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285992"/>
            <a:ext cx="321471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Настільна</a:t>
            </a:r>
            <a:r>
              <a:rPr lang="ru-RU" b="1" dirty="0" smtClean="0"/>
              <a:t> лампа-ананас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338" name="AutoShape 2" descr="https://lifehacker.org.ua/wp-content/uploads/80c5965b18d2acc569b8a398654c1de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40" name="Picture 4" descr="https://lifehacker.org.ua/wp-content/uploads/80c5965b18d2acc569b8a398654c1de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3116"/>
            <a:ext cx="5911192" cy="4400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Матеріали</a:t>
            </a:r>
            <a:r>
              <a:rPr lang="ru-RU" b="1" dirty="0" smtClean="0"/>
              <a:t> та </a:t>
            </a:r>
            <a:r>
              <a:rPr lang="ru-RU" b="1" dirty="0" err="1" smtClean="0"/>
              <a:t>інструменти</a:t>
            </a:r>
            <a:r>
              <a:rPr lang="ru-RU" b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коло, </a:t>
            </a:r>
            <a:r>
              <a:rPr lang="ru-RU" dirty="0" err="1" smtClean="0"/>
              <a:t>вирізаний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товстої</a:t>
            </a:r>
            <a:r>
              <a:rPr lang="ru-RU" dirty="0" smtClean="0"/>
              <a:t> </a:t>
            </a:r>
            <a:r>
              <a:rPr lang="ru-RU" dirty="0" err="1" smtClean="0"/>
              <a:t>фанерної</a:t>
            </a:r>
            <a:r>
              <a:rPr lang="ru-RU" dirty="0" smtClean="0"/>
              <a:t> </a:t>
            </a:r>
            <a:r>
              <a:rPr lang="ru-RU" dirty="0" err="1" smtClean="0"/>
              <a:t>дошки</a:t>
            </a:r>
            <a:r>
              <a:rPr lang="ru-RU" dirty="0" smtClean="0"/>
              <a:t> (</a:t>
            </a:r>
            <a:r>
              <a:rPr lang="ru-RU" dirty="0" err="1" smtClean="0"/>
              <a:t>діаметр</a:t>
            </a:r>
            <a:r>
              <a:rPr lang="ru-RU" dirty="0" smtClean="0"/>
              <a:t> 10-15 см);</a:t>
            </a:r>
          </a:p>
          <a:p>
            <a:r>
              <a:rPr lang="ru-RU" dirty="0" err="1" smtClean="0"/>
              <a:t>обрізок</a:t>
            </a:r>
            <a:r>
              <a:rPr lang="ru-RU" dirty="0" smtClean="0"/>
              <a:t> </a:t>
            </a:r>
            <a:r>
              <a:rPr lang="ru-RU" dirty="0" err="1" smtClean="0"/>
              <a:t>пластикової</a:t>
            </a:r>
            <a:r>
              <a:rPr lang="ru-RU" dirty="0" smtClean="0"/>
              <a:t> труби (15 см)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алюмінієва</a:t>
            </a:r>
            <a:r>
              <a:rPr lang="ru-RU" dirty="0" smtClean="0"/>
              <a:t> втулка </a:t>
            </a:r>
            <a:r>
              <a:rPr lang="ru-RU" dirty="0" err="1" smtClean="0"/>
              <a:t>з</a:t>
            </a:r>
            <a:r>
              <a:rPr lang="ru-RU" dirty="0" smtClean="0"/>
              <a:t> картриджа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тонерного</a:t>
            </a:r>
            <a:r>
              <a:rPr lang="ru-RU" dirty="0" smtClean="0"/>
              <a:t> принтера;</a:t>
            </a:r>
          </a:p>
          <a:p>
            <a:r>
              <a:rPr lang="ru-RU" dirty="0" err="1" smtClean="0"/>
              <a:t>провід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вилкою 1,5 м (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відрізати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старого </a:t>
            </a:r>
            <a:r>
              <a:rPr lang="ru-RU" dirty="0" err="1" smtClean="0"/>
              <a:t>подовжувача</a:t>
            </a:r>
            <a:r>
              <a:rPr lang="ru-RU" dirty="0" smtClean="0"/>
              <a:t>);</a:t>
            </a:r>
          </a:p>
          <a:p>
            <a:r>
              <a:rPr lang="ru-RU" dirty="0" err="1" smtClean="0"/>
              <a:t>дриль</a:t>
            </a:r>
            <a:r>
              <a:rPr lang="ru-RU" dirty="0" smtClean="0"/>
              <a:t> та </a:t>
            </a:r>
            <a:r>
              <a:rPr lang="ru-RU" dirty="0" err="1" smtClean="0"/>
              <a:t>свердло</a:t>
            </a:r>
            <a:r>
              <a:rPr lang="ru-RU" dirty="0" smtClean="0"/>
              <a:t> </a:t>
            </a:r>
            <a:r>
              <a:rPr lang="ru-RU" dirty="0" err="1" smtClean="0"/>
              <a:t>плоске</a:t>
            </a:r>
            <a:r>
              <a:rPr lang="ru-RU" dirty="0" smtClean="0"/>
              <a:t>, </a:t>
            </a:r>
            <a:r>
              <a:rPr lang="ru-RU" dirty="0" err="1" smtClean="0"/>
              <a:t>рівну</a:t>
            </a:r>
            <a:r>
              <a:rPr lang="ru-RU" dirty="0" smtClean="0"/>
              <a:t> </a:t>
            </a:r>
            <a:r>
              <a:rPr lang="ru-RU" dirty="0" err="1" smtClean="0"/>
              <a:t>діаметру</a:t>
            </a:r>
            <a:r>
              <a:rPr lang="ru-RU" dirty="0" smtClean="0"/>
              <a:t> труби </a:t>
            </a:r>
            <a:r>
              <a:rPr lang="ru-RU" dirty="0" err="1" smtClean="0"/>
              <a:t>або</a:t>
            </a:r>
            <a:r>
              <a:rPr lang="ru-RU" dirty="0" smtClean="0"/>
              <a:t> втулки;</a:t>
            </a:r>
          </a:p>
          <a:p>
            <a:r>
              <a:rPr lang="ru-RU" dirty="0" smtClean="0"/>
              <a:t>цоколь для </a:t>
            </a:r>
            <a:r>
              <a:rPr lang="ru-RU" dirty="0" err="1" smtClean="0"/>
              <a:t>лампи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світлодіодна</a:t>
            </a:r>
            <a:r>
              <a:rPr lang="ru-RU" dirty="0" smtClean="0"/>
              <a:t> лампа;</a:t>
            </a:r>
          </a:p>
          <a:p>
            <a:r>
              <a:rPr lang="ru-RU" dirty="0" err="1" smtClean="0"/>
              <a:t>прозора</a:t>
            </a:r>
            <a:r>
              <a:rPr lang="ru-RU" dirty="0" smtClean="0"/>
              <a:t> </a:t>
            </a:r>
            <a:r>
              <a:rPr lang="ru-RU" dirty="0" err="1" smtClean="0"/>
              <a:t>пляшка</a:t>
            </a:r>
            <a:r>
              <a:rPr lang="ru-RU" dirty="0" smtClean="0"/>
              <a:t> </a:t>
            </a:r>
            <a:r>
              <a:rPr lang="ru-RU" dirty="0" err="1" smtClean="0"/>
              <a:t>об’ємом</a:t>
            </a:r>
            <a:r>
              <a:rPr lang="ru-RU" dirty="0" smtClean="0"/>
              <a:t> 3 л;</a:t>
            </a:r>
          </a:p>
          <a:p>
            <a:r>
              <a:rPr lang="ru-RU" dirty="0" err="1" smtClean="0"/>
              <a:t>наждачний</a:t>
            </a:r>
            <a:r>
              <a:rPr lang="ru-RU" dirty="0" smtClean="0"/>
              <a:t> </a:t>
            </a:r>
            <a:r>
              <a:rPr lang="ru-RU" dirty="0" err="1" smtClean="0"/>
              <a:t>папір</a:t>
            </a:r>
            <a:r>
              <a:rPr lang="ru-RU" dirty="0" smtClean="0"/>
              <a:t>;</a:t>
            </a:r>
          </a:p>
          <a:p>
            <a:r>
              <a:rPr lang="ru-RU" dirty="0" smtClean="0"/>
              <a:t>лак для дерева;</a:t>
            </a:r>
          </a:p>
          <a:p>
            <a:r>
              <a:rPr lang="ru-RU" dirty="0" smtClean="0"/>
              <a:t>4 </a:t>
            </a:r>
            <a:r>
              <a:rPr lang="ru-RU" dirty="0" err="1" smtClean="0"/>
              <a:t>силіконових</a:t>
            </a:r>
            <a:r>
              <a:rPr lang="ru-RU" dirty="0" smtClean="0"/>
              <a:t> </a:t>
            </a:r>
            <a:r>
              <a:rPr lang="ru-RU" dirty="0" err="1" smtClean="0"/>
              <a:t>ніжки</a:t>
            </a:r>
            <a:r>
              <a:rPr lang="ru-RU" dirty="0" smtClean="0"/>
              <a:t> для </a:t>
            </a:r>
            <a:r>
              <a:rPr lang="ru-RU" dirty="0" err="1" smtClean="0"/>
              <a:t>підставки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зелений</a:t>
            </a:r>
            <a:r>
              <a:rPr lang="ru-RU" dirty="0" smtClean="0"/>
              <a:t> фетр;</a:t>
            </a:r>
          </a:p>
          <a:p>
            <a:r>
              <a:rPr lang="ru-RU" dirty="0" smtClean="0"/>
              <a:t>нитка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голка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100-150 </a:t>
            </a:r>
            <a:r>
              <a:rPr lang="ru-RU" dirty="0" err="1" smtClean="0"/>
              <a:t>пластикових</a:t>
            </a:r>
            <a:r>
              <a:rPr lang="ru-RU" dirty="0" smtClean="0"/>
              <a:t> ложок </a:t>
            </a:r>
            <a:r>
              <a:rPr lang="ru-RU" dirty="0" err="1" smtClean="0"/>
              <a:t>жовтого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жовта</a:t>
            </a:r>
            <a:r>
              <a:rPr lang="ru-RU" dirty="0" smtClean="0"/>
              <a:t> </a:t>
            </a:r>
            <a:r>
              <a:rPr lang="ru-RU" dirty="0" err="1" smtClean="0"/>
              <a:t>аерозольна</a:t>
            </a:r>
            <a:r>
              <a:rPr lang="ru-RU" dirty="0" smtClean="0"/>
              <a:t> </a:t>
            </a:r>
            <a:r>
              <a:rPr lang="ru-RU" dirty="0" err="1" smtClean="0"/>
              <a:t>фарба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клей-пістолет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товста</a:t>
            </a:r>
            <a:r>
              <a:rPr lang="ru-RU" dirty="0" smtClean="0"/>
              <a:t> </a:t>
            </a:r>
            <a:r>
              <a:rPr lang="ru-RU" dirty="0" err="1" smtClean="0"/>
              <a:t>дріт</a:t>
            </a:r>
            <a:r>
              <a:rPr lang="ru-RU" dirty="0" smtClean="0"/>
              <a:t> 50 див.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4143404" cy="128588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Покрокова  </a:t>
            </a:r>
            <a:br>
              <a:rPr lang="uk-UA" dirty="0" smtClean="0"/>
            </a:br>
            <a:r>
              <a:rPr lang="uk-UA" dirty="0" smtClean="0"/>
              <a:t>             інструкція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6" name="Picture 2" descr="https://lifehacker.org.ua/wp-content/uploads/7dbfe999ebb9a4a5706996d5630daf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2285992"/>
            <a:ext cx="4122393" cy="4155373"/>
          </a:xfrm>
          <a:prstGeom prst="rect">
            <a:avLst/>
          </a:prstGeom>
          <a:noFill/>
        </p:spPr>
      </p:pic>
      <p:pic>
        <p:nvPicPr>
          <p:cNvPr id="16388" name="Picture 4" descr="https://lifehacker.org.ua/wp-content/uploads/26dc1da2b0ad630066c8d36038a7b6d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85794"/>
            <a:ext cx="4287137" cy="5776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31618"/>
          </a:xfrm>
        </p:spPr>
        <p:txBody>
          <a:bodyPr>
            <a:noAutofit/>
          </a:bodyPr>
          <a:lstStyle/>
          <a:p>
            <a:r>
              <a:rPr lang="ru-RU" sz="1600" dirty="0" smtClean="0"/>
              <a:t>У </a:t>
            </a:r>
            <a:r>
              <a:rPr lang="ru-RU" sz="1600" dirty="0" err="1" smtClean="0"/>
              <a:t>центрі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дерев’яного</a:t>
            </a:r>
            <a:r>
              <a:rPr lang="ru-RU" sz="1600" dirty="0" smtClean="0"/>
              <a:t> круга </a:t>
            </a:r>
            <a:r>
              <a:rPr lang="ru-RU" sz="1600" dirty="0" err="1" smtClean="0"/>
              <a:t>просвердлити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наскрізний</a:t>
            </a:r>
            <a:r>
              <a:rPr lang="ru-RU" sz="1600" dirty="0" smtClean="0"/>
              <a:t> </a:t>
            </a:r>
            <a:r>
              <a:rPr lang="ru-RU" sz="1600" dirty="0" err="1" smtClean="0"/>
              <a:t>отвір</a:t>
            </a:r>
            <a:r>
              <a:rPr lang="ru-RU" sz="1600" dirty="0" smtClean="0"/>
              <a:t>. </a:t>
            </a:r>
            <a:r>
              <a:rPr lang="ru-RU" sz="1600" dirty="0" err="1" smtClean="0"/>
              <a:t>Наждачним</a:t>
            </a:r>
            <a:r>
              <a:rPr lang="ru-RU" sz="1600" dirty="0" smtClean="0"/>
              <a:t> </a:t>
            </a:r>
            <a:r>
              <a:rPr lang="ru-RU" sz="1600" dirty="0" err="1" smtClean="0"/>
              <a:t>папером</a:t>
            </a:r>
            <a:r>
              <a:rPr lang="ru-RU" sz="1600" dirty="0" smtClean="0"/>
              <a:t> </a:t>
            </a:r>
            <a:r>
              <a:rPr lang="ru-RU" sz="1600" dirty="0" err="1" smtClean="0"/>
              <a:t>обробити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краї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всю </a:t>
            </a:r>
            <a:r>
              <a:rPr lang="ru-RU" sz="1600" dirty="0" err="1" smtClean="0"/>
              <a:t>поверхню</a:t>
            </a:r>
            <a:r>
              <a:rPr lang="ru-RU" sz="1600" dirty="0" smtClean="0"/>
              <a:t> </a:t>
            </a:r>
            <a:r>
              <a:rPr lang="ru-RU" sz="1600" dirty="0" err="1" smtClean="0"/>
              <a:t>майбутньої</a:t>
            </a:r>
            <a:r>
              <a:rPr lang="ru-RU" sz="1600" dirty="0" smtClean="0"/>
              <a:t> </a:t>
            </a:r>
            <a:r>
              <a:rPr lang="ru-RU" sz="1600" dirty="0" err="1" smtClean="0"/>
              <a:t>підставки</a:t>
            </a:r>
            <a:r>
              <a:rPr lang="ru-RU" sz="1600" dirty="0" smtClean="0"/>
              <a:t>. </a:t>
            </a:r>
            <a:r>
              <a:rPr lang="ru-RU" sz="1600" dirty="0" err="1" smtClean="0"/>
              <a:t>Покрити</a:t>
            </a:r>
            <a:r>
              <a:rPr lang="ru-RU" sz="1600" dirty="0" smtClean="0"/>
              <a:t> круг лаком </a:t>
            </a:r>
            <a:r>
              <a:rPr lang="ru-RU" sz="1600" dirty="0" err="1" smtClean="0"/>
              <a:t>зверху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дати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просохнути</a:t>
            </a:r>
            <a:r>
              <a:rPr lang="ru-RU" sz="1600" dirty="0" smtClean="0"/>
              <a:t>. </a:t>
            </a:r>
            <a:r>
              <a:rPr lang="ru-RU" sz="1600" dirty="0" err="1" smtClean="0"/>
              <a:t>Знизу</a:t>
            </a:r>
            <a:r>
              <a:rPr lang="ru-RU" sz="1600" dirty="0" smtClean="0"/>
              <a:t> </a:t>
            </a:r>
            <a:r>
              <a:rPr lang="ru-RU" sz="1600" dirty="0" err="1" smtClean="0"/>
              <a:t>приклеїти</a:t>
            </a:r>
            <a:r>
              <a:rPr lang="ru-RU" sz="1600" dirty="0" smtClean="0"/>
              <a:t> </a:t>
            </a:r>
            <a:r>
              <a:rPr lang="ru-RU" sz="1600" dirty="0" err="1" smtClean="0"/>
              <a:t>силіконові</a:t>
            </a:r>
            <a:r>
              <a:rPr lang="ru-RU" sz="1600" dirty="0" smtClean="0"/>
              <a:t> </a:t>
            </a:r>
            <a:r>
              <a:rPr lang="ru-RU" sz="1600" dirty="0" err="1" smtClean="0"/>
              <a:t>ніжки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Трубу </a:t>
            </a:r>
            <a:r>
              <a:rPr lang="ru-RU" sz="1600" dirty="0" err="1" smtClean="0"/>
              <a:t>або</a:t>
            </a:r>
            <a:r>
              <a:rPr lang="ru-RU" sz="1600" dirty="0" smtClean="0"/>
              <a:t> втулку </a:t>
            </a:r>
            <a:r>
              <a:rPr lang="ru-RU" sz="1600" dirty="0" err="1" smtClean="0"/>
              <a:t>пофарбувати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балона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дати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просохнути</a:t>
            </a:r>
            <a:r>
              <a:rPr lang="ru-RU" sz="1600" dirty="0" smtClean="0"/>
              <a:t>. </a:t>
            </a:r>
            <a:r>
              <a:rPr lang="ru-RU" sz="1600" dirty="0" err="1" smtClean="0"/>
              <a:t>Потім</a:t>
            </a:r>
            <a:r>
              <a:rPr lang="ru-RU" sz="1600" dirty="0" smtClean="0"/>
              <a:t> </a:t>
            </a:r>
            <a:r>
              <a:rPr lang="ru-RU" sz="1600" dirty="0" err="1" smtClean="0"/>
              <a:t>змастити</a:t>
            </a:r>
            <a:r>
              <a:rPr lang="ru-RU" sz="1600" dirty="0" smtClean="0"/>
              <a:t> 1 </a:t>
            </a:r>
            <a:r>
              <a:rPr lang="ru-RU" sz="1600" dirty="0" err="1" smtClean="0"/>
              <a:t>кінець</a:t>
            </a:r>
            <a:r>
              <a:rPr lang="ru-RU" sz="1600" dirty="0" smtClean="0"/>
              <a:t> </a:t>
            </a:r>
            <a:r>
              <a:rPr lang="ru-RU" sz="1600" dirty="0" err="1" smtClean="0"/>
              <a:t>клеєм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вставити</a:t>
            </a:r>
            <a:r>
              <a:rPr lang="ru-RU" sz="1600" dirty="0" smtClean="0"/>
              <a:t> в </a:t>
            </a:r>
            <a:r>
              <a:rPr lang="ru-RU" sz="1600" dirty="0" err="1" smtClean="0"/>
              <a:t>отвір</a:t>
            </a:r>
            <a:r>
              <a:rPr lang="ru-RU" sz="1600" dirty="0" smtClean="0"/>
              <a:t> на </a:t>
            </a:r>
            <a:r>
              <a:rPr lang="ru-RU" sz="1600" dirty="0" err="1" smtClean="0"/>
              <a:t>підставці</a:t>
            </a:r>
            <a:r>
              <a:rPr lang="ru-RU" sz="1600" dirty="0" smtClean="0"/>
              <a:t>. </a:t>
            </a:r>
            <a:r>
              <a:rPr lang="ru-RU" sz="1600" dirty="0" err="1" smtClean="0"/>
              <a:t>Важливо</a:t>
            </a:r>
            <a:r>
              <a:rPr lang="ru-RU" sz="1600" dirty="0" smtClean="0"/>
              <a:t>, </a:t>
            </a:r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із</a:t>
            </a:r>
            <a:r>
              <a:rPr lang="ru-RU" sz="1600" dirty="0" smtClean="0"/>
              <a:t> </a:t>
            </a:r>
            <a:r>
              <a:rPr lang="ru-RU" sz="1600" dirty="0" err="1" smtClean="0"/>
              <a:t>зворотного</a:t>
            </a:r>
            <a:r>
              <a:rPr lang="ru-RU" sz="1600" dirty="0" smtClean="0"/>
              <a:t> боку </a:t>
            </a:r>
            <a:r>
              <a:rPr lang="ru-RU" sz="1600" dirty="0" err="1" smtClean="0"/>
              <a:t>краї</a:t>
            </a:r>
            <a:r>
              <a:rPr lang="ru-RU" sz="1600" dirty="0" smtClean="0"/>
              <a:t> трубки не </a:t>
            </a:r>
            <a:r>
              <a:rPr lang="ru-RU" sz="1600" dirty="0" err="1" smtClean="0"/>
              <a:t>стирчали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пляшки</a:t>
            </a:r>
            <a:r>
              <a:rPr lang="ru-RU" sz="1600" dirty="0" smtClean="0"/>
              <a:t> </a:t>
            </a:r>
            <a:r>
              <a:rPr lang="ru-RU" sz="1600" dirty="0" err="1" smtClean="0"/>
              <a:t>відрізати</a:t>
            </a:r>
            <a:r>
              <a:rPr lang="ru-RU" sz="1600" dirty="0" smtClean="0"/>
              <a:t> дно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шийку</a:t>
            </a:r>
            <a:r>
              <a:rPr lang="ru-RU" sz="1600" dirty="0" smtClean="0"/>
              <a:t>. </a:t>
            </a:r>
            <a:r>
              <a:rPr lang="ru-RU" sz="1600" dirty="0" err="1" smtClean="0"/>
              <a:t>Із</a:t>
            </a:r>
            <a:r>
              <a:rPr lang="ru-RU" sz="1600" dirty="0" smtClean="0"/>
              <a:t> дроту </a:t>
            </a:r>
            <a:r>
              <a:rPr lang="ru-RU" sz="1600" dirty="0" err="1" smtClean="0"/>
              <a:t>зробити</a:t>
            </a:r>
            <a:r>
              <a:rPr lang="ru-RU" sz="1600" dirty="0" smtClean="0"/>
              <a:t> каркас. </a:t>
            </a:r>
            <a:r>
              <a:rPr lang="ru-RU" sz="1600" dirty="0" err="1" smtClean="0"/>
              <a:t>Який</a:t>
            </a:r>
            <a:r>
              <a:rPr lang="ru-RU" sz="1600" dirty="0" smtClean="0"/>
              <a:t> буде </a:t>
            </a:r>
            <a:r>
              <a:rPr lang="ru-RU" sz="1600" dirty="0" err="1" smtClean="0"/>
              <a:t>утримувати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пляшку</a:t>
            </a:r>
            <a:r>
              <a:rPr lang="ru-RU" sz="1600" dirty="0" smtClean="0"/>
              <a:t>. </a:t>
            </a:r>
            <a:r>
              <a:rPr lang="ru-RU" sz="1600" dirty="0" err="1" smtClean="0"/>
              <a:t>Його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можна</a:t>
            </a:r>
            <a:r>
              <a:rPr lang="ru-RU" sz="1600" dirty="0" smtClean="0"/>
              <a:t> </a:t>
            </a:r>
            <a:r>
              <a:rPr lang="ru-RU" sz="1600" dirty="0" err="1" smtClean="0"/>
              <a:t>оформити</a:t>
            </a:r>
            <a:r>
              <a:rPr lang="ru-RU" sz="1600" dirty="0" smtClean="0"/>
              <a:t> у </a:t>
            </a:r>
            <a:r>
              <a:rPr lang="ru-RU" sz="1600" dirty="0" err="1" smtClean="0"/>
              <a:t>вигляді</a:t>
            </a:r>
            <a:r>
              <a:rPr lang="ru-RU" sz="1600" dirty="0" smtClean="0"/>
              <a:t> </a:t>
            </a:r>
            <a:r>
              <a:rPr lang="ru-RU" sz="1600" dirty="0" err="1" smtClean="0"/>
              <a:t>спіралі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зафіксувати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клеєм</a:t>
            </a:r>
            <a:r>
              <a:rPr lang="ru-RU" sz="1600" dirty="0" smtClean="0"/>
              <a:t> на </a:t>
            </a:r>
            <a:r>
              <a:rPr lang="ru-RU" sz="1600" dirty="0" err="1" smtClean="0"/>
              <a:t>трубці</a:t>
            </a:r>
            <a:r>
              <a:rPr lang="ru-RU" sz="1600" dirty="0" smtClean="0"/>
              <a:t> так, </a:t>
            </a:r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отвір</a:t>
            </a:r>
            <a:r>
              <a:rPr lang="ru-RU" sz="1600" dirty="0" smtClean="0"/>
              <a:t> </a:t>
            </a:r>
            <a:r>
              <a:rPr lang="ru-RU" sz="1600" dirty="0" err="1" smtClean="0"/>
              <a:t>залишилося</a:t>
            </a:r>
            <a:r>
              <a:rPr lang="ru-RU" sz="1600" dirty="0" smtClean="0"/>
              <a:t> </a:t>
            </a:r>
            <a:r>
              <a:rPr lang="ru-RU" sz="1600" dirty="0" err="1" smtClean="0"/>
              <a:t>відкритим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Провід</a:t>
            </a:r>
            <a:r>
              <a:rPr lang="ru-RU" sz="1600" dirty="0" smtClean="0"/>
              <a:t> </a:t>
            </a:r>
            <a:r>
              <a:rPr lang="ru-RU" sz="1600" dirty="0" err="1" smtClean="0"/>
              <a:t>протягнути</a:t>
            </a:r>
            <a:r>
              <a:rPr lang="ru-RU" sz="1600" dirty="0" smtClean="0"/>
              <a:t> </a:t>
            </a:r>
            <a:r>
              <a:rPr lang="ru-RU" sz="1600" dirty="0" err="1" smtClean="0"/>
              <a:t>під</a:t>
            </a:r>
            <a:r>
              <a:rPr lang="ru-RU" sz="1600" dirty="0" smtClean="0"/>
              <a:t> </a:t>
            </a:r>
            <a:r>
              <a:rPr lang="ru-RU" sz="1600" dirty="0" err="1" smtClean="0"/>
              <a:t>підставкою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витягнути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трубки. </a:t>
            </a:r>
            <a:r>
              <a:rPr lang="ru-RU" sz="1600" dirty="0" err="1" smtClean="0"/>
              <a:t>З’єднати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патроном. Патрон </a:t>
            </a:r>
            <a:r>
              <a:rPr lang="ru-RU" sz="1600" dirty="0" err="1" smtClean="0"/>
              <a:t>приклеїти</a:t>
            </a:r>
            <a:r>
              <a:rPr lang="ru-RU" sz="1600" dirty="0" smtClean="0"/>
              <a:t> до </a:t>
            </a:r>
            <a:r>
              <a:rPr lang="ru-RU" sz="1600" dirty="0" err="1" smtClean="0"/>
              <a:t>трубці</a:t>
            </a:r>
            <a:r>
              <a:rPr lang="ru-RU" sz="1600" dirty="0" smtClean="0"/>
              <a:t> </a:t>
            </a:r>
            <a:r>
              <a:rPr lang="ru-RU" sz="1600" dirty="0" err="1" smtClean="0"/>
              <a:t>гарячим</a:t>
            </a:r>
            <a:r>
              <a:rPr lang="ru-RU" sz="1600" dirty="0" smtClean="0"/>
              <a:t> </a:t>
            </a:r>
            <a:r>
              <a:rPr lang="ru-RU" sz="1600" dirty="0" err="1" smtClean="0"/>
              <a:t>клеєм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Пляшку</a:t>
            </a:r>
            <a:r>
              <a:rPr lang="ru-RU" sz="1600" dirty="0" smtClean="0"/>
              <a:t> </a:t>
            </a:r>
            <a:r>
              <a:rPr lang="ru-RU" sz="1600" dirty="0" err="1" smtClean="0"/>
              <a:t>поставити</a:t>
            </a:r>
            <a:r>
              <a:rPr lang="ru-RU" sz="1600" dirty="0" smtClean="0"/>
              <a:t> на </a:t>
            </a:r>
            <a:r>
              <a:rPr lang="ru-RU" sz="1600" dirty="0" err="1" smtClean="0"/>
              <a:t>дротяний</a:t>
            </a:r>
            <a:r>
              <a:rPr lang="ru-RU" sz="1600" dirty="0" smtClean="0"/>
              <a:t> каркас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закріпити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клеєм</a:t>
            </a:r>
            <a:r>
              <a:rPr lang="ru-RU" sz="1600" dirty="0" smtClean="0"/>
              <a:t>, промазавши </a:t>
            </a:r>
            <a:r>
              <a:rPr lang="ru-RU" sz="1600" dirty="0" err="1" smtClean="0"/>
              <a:t>його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нижні</a:t>
            </a:r>
            <a:r>
              <a:rPr lang="ru-RU" sz="1600" dirty="0" smtClean="0"/>
              <a:t> </a:t>
            </a:r>
            <a:r>
              <a:rPr lang="ru-RU" sz="1600" dirty="0" err="1" smtClean="0"/>
              <a:t>краї</a:t>
            </a:r>
            <a:r>
              <a:rPr lang="ru-RU" sz="1600" dirty="0" smtClean="0"/>
              <a:t> </a:t>
            </a:r>
            <a:r>
              <a:rPr lang="ru-RU" sz="1600" dirty="0" err="1" smtClean="0"/>
              <a:t>зовні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зсередини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Якщо</a:t>
            </a:r>
            <a:r>
              <a:rPr lang="ru-RU" sz="1600" dirty="0" smtClean="0"/>
              <a:t> ложки </a:t>
            </a:r>
            <a:r>
              <a:rPr lang="ru-RU" sz="1600" dirty="0" err="1" smtClean="0"/>
              <a:t>білі</a:t>
            </a:r>
            <a:r>
              <a:rPr lang="ru-RU" sz="1600" dirty="0" smtClean="0"/>
              <a:t>, то </a:t>
            </a:r>
            <a:r>
              <a:rPr lang="ru-RU" sz="1600" dirty="0" err="1" smtClean="0"/>
              <a:t>їх</a:t>
            </a:r>
            <a:r>
              <a:rPr lang="ru-RU" sz="1600" dirty="0" smtClean="0"/>
              <a:t> </a:t>
            </a:r>
            <a:r>
              <a:rPr lang="ru-RU" sz="1600" dirty="0" err="1" smtClean="0"/>
              <a:t>потрібно</a:t>
            </a:r>
            <a:r>
              <a:rPr lang="ru-RU" sz="1600" dirty="0" smtClean="0"/>
              <a:t> </a:t>
            </a:r>
            <a:r>
              <a:rPr lang="ru-RU" sz="1600" dirty="0" err="1" smtClean="0"/>
              <a:t>пофарбувати</a:t>
            </a:r>
            <a:r>
              <a:rPr lang="ru-RU" sz="1600" dirty="0" smtClean="0"/>
              <a:t>. </a:t>
            </a:r>
            <a:r>
              <a:rPr lang="ru-RU" sz="1600" dirty="0" err="1" smtClean="0"/>
              <a:t>Всі</a:t>
            </a:r>
            <a:r>
              <a:rPr lang="ru-RU" sz="1600" dirty="0" smtClean="0"/>
              <a:t> ручки </a:t>
            </a:r>
            <a:r>
              <a:rPr lang="ru-RU" sz="1600" dirty="0" err="1" smtClean="0"/>
              <a:t>відрізати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під</a:t>
            </a:r>
            <a:r>
              <a:rPr lang="ru-RU" sz="1600" dirty="0" smtClean="0"/>
              <a:t> основу. </a:t>
            </a:r>
            <a:r>
              <a:rPr lang="ru-RU" sz="1600" dirty="0" err="1" smtClean="0"/>
              <a:t>Потім</a:t>
            </a:r>
            <a:r>
              <a:rPr lang="ru-RU" sz="1600" dirty="0" smtClean="0"/>
              <a:t> </a:t>
            </a:r>
            <a:r>
              <a:rPr lang="ru-RU" sz="1600" dirty="0" err="1" smtClean="0"/>
              <a:t>приклеїти</a:t>
            </a:r>
            <a:r>
              <a:rPr lang="ru-RU" sz="1600" dirty="0" smtClean="0"/>
              <a:t> на </a:t>
            </a:r>
            <a:r>
              <a:rPr lang="ru-RU" sz="1600" dirty="0" err="1" smtClean="0"/>
              <a:t>пляшку</a:t>
            </a:r>
            <a:r>
              <a:rPr lang="ru-RU" sz="1600" dirty="0" smtClean="0"/>
              <a:t> рядами, </a:t>
            </a:r>
            <a:r>
              <a:rPr lang="ru-RU" sz="1600" dirty="0" err="1" smtClean="0"/>
              <a:t>маючи</a:t>
            </a:r>
            <a:r>
              <a:rPr lang="ru-RU" sz="1600" dirty="0" smtClean="0"/>
              <a:t> в </a:t>
            </a:r>
            <a:r>
              <a:rPr lang="ru-RU" sz="1600" dirty="0" err="1" smtClean="0"/>
              <a:t>шаховому</a:t>
            </a:r>
            <a:r>
              <a:rPr lang="ru-RU" sz="1600" dirty="0" smtClean="0"/>
              <a:t> порядку. </a:t>
            </a:r>
            <a:r>
              <a:rPr lang="ru-RU" sz="1600" dirty="0" err="1" smtClean="0"/>
              <a:t>Опукла</a:t>
            </a:r>
            <a:r>
              <a:rPr lang="ru-RU" sz="1600" dirty="0" smtClean="0"/>
              <a:t> сторона повинна бути </a:t>
            </a:r>
            <a:r>
              <a:rPr lang="ru-RU" sz="1600" dirty="0" err="1" smtClean="0"/>
              <a:t>лицьового</a:t>
            </a:r>
            <a:r>
              <a:rPr lang="ru-RU" sz="1600" dirty="0" smtClean="0"/>
              <a:t>. </a:t>
            </a:r>
            <a:r>
              <a:rPr lang="ru-RU" sz="1600" dirty="0" err="1" smtClean="0"/>
              <a:t>Важливо</a:t>
            </a:r>
            <a:r>
              <a:rPr lang="ru-RU" sz="1600" dirty="0" smtClean="0"/>
              <a:t> </a:t>
            </a:r>
            <a:r>
              <a:rPr lang="ru-RU" sz="1600" dirty="0" err="1" smtClean="0"/>
              <a:t>прикріплювати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кожну</a:t>
            </a:r>
            <a:r>
              <a:rPr lang="ru-RU" sz="1600" dirty="0" smtClean="0"/>
              <a:t> ложку внапуск. В </a:t>
            </a:r>
            <a:r>
              <a:rPr lang="ru-RU" sz="1600" dirty="0" err="1" smtClean="0"/>
              <a:t>самій</a:t>
            </a:r>
            <a:r>
              <a:rPr lang="ru-RU" sz="1600" dirty="0" smtClean="0"/>
              <a:t> </a:t>
            </a:r>
            <a:r>
              <a:rPr lang="ru-RU" sz="1600" dirty="0" err="1" smtClean="0"/>
              <a:t>широкій</a:t>
            </a:r>
            <a:r>
              <a:rPr lang="ru-RU" sz="1600" dirty="0" smtClean="0"/>
              <a:t> </a:t>
            </a:r>
            <a:r>
              <a:rPr lang="ru-RU" sz="1600" dirty="0" err="1" smtClean="0"/>
              <a:t>частині</a:t>
            </a:r>
            <a:r>
              <a:rPr lang="ru-RU" sz="1600" dirty="0" smtClean="0"/>
              <a:t> «ананаса» вони </a:t>
            </a:r>
            <a:r>
              <a:rPr lang="ru-RU" sz="1600" dirty="0" err="1" smtClean="0"/>
              <a:t>повинні</a:t>
            </a:r>
            <a:r>
              <a:rPr lang="ru-RU" sz="1600" dirty="0" smtClean="0"/>
              <a:t> </a:t>
            </a:r>
            <a:r>
              <a:rPr lang="ru-RU" sz="1600" dirty="0" err="1" smtClean="0"/>
              <a:t>сильніше</a:t>
            </a:r>
            <a:r>
              <a:rPr lang="ru-RU" sz="1600" dirty="0" smtClean="0"/>
              <a:t> </a:t>
            </a:r>
            <a:r>
              <a:rPr lang="ru-RU" sz="1600" dirty="0" err="1" smtClean="0"/>
              <a:t>накладатися</a:t>
            </a:r>
            <a:r>
              <a:rPr lang="ru-RU" sz="1600" dirty="0" smtClean="0"/>
              <a:t> один на одного, а коли форма </a:t>
            </a:r>
            <a:r>
              <a:rPr lang="ru-RU" sz="1600" dirty="0" err="1" smtClean="0"/>
              <a:t>йде</a:t>
            </a:r>
            <a:r>
              <a:rPr lang="ru-RU" sz="1600" dirty="0" smtClean="0"/>
              <a:t> на </a:t>
            </a:r>
            <a:r>
              <a:rPr lang="ru-RU" sz="1600" dirty="0" err="1" smtClean="0"/>
              <a:t>звуження</a:t>
            </a:r>
            <a:r>
              <a:rPr lang="ru-RU" sz="1600" dirty="0" smtClean="0"/>
              <a:t>, </a:t>
            </a:r>
            <a:r>
              <a:rPr lang="ru-RU" sz="1600" dirty="0" err="1" smtClean="0"/>
              <a:t>навпаки</a:t>
            </a:r>
            <a:r>
              <a:rPr lang="ru-RU" sz="1600" dirty="0" smtClean="0"/>
              <a:t>, </a:t>
            </a:r>
            <a:r>
              <a:rPr lang="ru-RU" sz="1600" dirty="0" err="1" smtClean="0"/>
              <a:t>потрібно</a:t>
            </a:r>
            <a:r>
              <a:rPr lang="ru-RU" sz="1600" dirty="0" smtClean="0"/>
              <a:t> </a:t>
            </a:r>
            <a:r>
              <a:rPr lang="ru-RU" sz="1600" dirty="0" err="1" smtClean="0"/>
              <a:t>приклеювати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їх</a:t>
            </a:r>
            <a:r>
              <a:rPr lang="ru-RU" sz="1600" dirty="0" smtClean="0"/>
              <a:t> </a:t>
            </a:r>
            <a:r>
              <a:rPr lang="ru-RU" sz="1600" dirty="0" err="1" smtClean="0"/>
              <a:t>трохи</a:t>
            </a:r>
            <a:r>
              <a:rPr lang="ru-RU" sz="1600" dirty="0" smtClean="0"/>
              <a:t> </a:t>
            </a:r>
            <a:r>
              <a:rPr lang="ru-RU" sz="1600" dirty="0" err="1" smtClean="0"/>
              <a:t>далі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Листя</a:t>
            </a:r>
            <a:r>
              <a:rPr lang="ru-RU" sz="1600" dirty="0" smtClean="0"/>
              <a:t> </a:t>
            </a:r>
            <a:r>
              <a:rPr lang="ru-RU" sz="1600" dirty="0" err="1" smtClean="0"/>
              <a:t>роблять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фетру. </a:t>
            </a:r>
            <a:r>
              <a:rPr lang="ru-RU" sz="1600" dirty="0" err="1" smtClean="0"/>
              <a:t>Спочатку</a:t>
            </a:r>
            <a:r>
              <a:rPr lang="ru-RU" sz="1600" dirty="0" smtClean="0"/>
              <a:t> </a:t>
            </a:r>
            <a:r>
              <a:rPr lang="ru-RU" sz="1600" dirty="0" err="1" smtClean="0"/>
              <a:t>потрібно</a:t>
            </a:r>
            <a:r>
              <a:rPr lang="ru-RU" sz="1600" dirty="0" smtClean="0"/>
              <a:t> </a:t>
            </a:r>
            <a:r>
              <a:rPr lang="ru-RU" sz="1600" dirty="0" err="1" smtClean="0"/>
              <a:t>вирізати</a:t>
            </a:r>
            <a:r>
              <a:rPr lang="ru-RU" sz="1600" dirty="0" smtClean="0"/>
              <a:t> коло </a:t>
            </a:r>
            <a:r>
              <a:rPr lang="ru-RU" sz="1600" dirty="0" err="1" smtClean="0"/>
              <a:t>діаметром</a:t>
            </a:r>
            <a:r>
              <a:rPr lang="ru-RU" sz="1600" dirty="0" smtClean="0"/>
              <a:t> </a:t>
            </a:r>
            <a:r>
              <a:rPr lang="ru-RU" sz="1600" dirty="0" err="1" smtClean="0"/>
              <a:t>трохи</a:t>
            </a:r>
            <a:r>
              <a:rPr lang="ru-RU" sz="1600" dirty="0" smtClean="0"/>
              <a:t> </a:t>
            </a:r>
            <a:r>
              <a:rPr lang="ru-RU" sz="1600" dirty="0" err="1" smtClean="0"/>
              <a:t>більше</a:t>
            </a:r>
            <a:r>
              <a:rPr lang="ru-RU" sz="1600" dirty="0" smtClean="0"/>
              <a:t> </a:t>
            </a:r>
            <a:r>
              <a:rPr lang="ru-RU" sz="1600" dirty="0" err="1" smtClean="0"/>
              <a:t>пляшки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обрізати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краї</a:t>
            </a:r>
            <a:r>
              <a:rPr lang="ru-RU" sz="1600" dirty="0" smtClean="0"/>
              <a:t> так, </a:t>
            </a:r>
            <a:r>
              <a:rPr lang="ru-RU" sz="1600" dirty="0" err="1" smtClean="0"/>
              <a:t>щоб</a:t>
            </a:r>
            <a:r>
              <a:rPr lang="ru-RU" sz="1600" dirty="0" smtClean="0"/>
              <a:t> вони </a:t>
            </a:r>
            <a:r>
              <a:rPr lang="ru-RU" sz="1600" dirty="0" err="1" smtClean="0"/>
              <a:t>нагадували</a:t>
            </a:r>
            <a:r>
              <a:rPr lang="ru-RU" sz="1600" dirty="0" smtClean="0"/>
              <a:t> </a:t>
            </a:r>
            <a:r>
              <a:rPr lang="ru-RU" sz="1600" dirty="0" err="1" smtClean="0"/>
              <a:t>гострі</a:t>
            </a:r>
            <a:r>
              <a:rPr lang="ru-RU" sz="1600" dirty="0" smtClean="0"/>
              <a:t> </a:t>
            </a:r>
            <a:r>
              <a:rPr lang="ru-RU" sz="1600" dirty="0" err="1" smtClean="0"/>
              <a:t>листя</a:t>
            </a:r>
            <a:r>
              <a:rPr lang="ru-RU" sz="1600" dirty="0" smtClean="0"/>
              <a:t> ананаса. У </a:t>
            </a:r>
            <a:r>
              <a:rPr lang="ru-RU" sz="1600" dirty="0" err="1" smtClean="0"/>
              <a:t>центрі</a:t>
            </a:r>
            <a:r>
              <a:rPr lang="ru-RU" sz="1600" dirty="0" smtClean="0"/>
              <a:t> </a:t>
            </a:r>
            <a:r>
              <a:rPr lang="ru-RU" sz="1600" dirty="0" err="1" smtClean="0"/>
              <a:t>зробити</a:t>
            </a:r>
            <a:r>
              <a:rPr lang="ru-RU" sz="1600" dirty="0" smtClean="0"/>
              <a:t> невеликий </a:t>
            </a:r>
            <a:r>
              <a:rPr lang="ru-RU" sz="1600" dirty="0" err="1" smtClean="0"/>
              <a:t>отвір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Довге</a:t>
            </a:r>
            <a:r>
              <a:rPr lang="ru-RU" sz="1600" dirty="0" smtClean="0"/>
              <a:t> </a:t>
            </a:r>
            <a:r>
              <a:rPr lang="ru-RU" sz="1600" dirty="0" err="1" smtClean="0"/>
              <a:t>листя</a:t>
            </a:r>
            <a:r>
              <a:rPr lang="ru-RU" sz="1600" dirty="0" smtClean="0"/>
              <a:t> </a:t>
            </a:r>
            <a:r>
              <a:rPr lang="ru-RU" sz="1600" dirty="0" err="1" smtClean="0"/>
              <a:t>вирізати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окремо</a:t>
            </a:r>
            <a:r>
              <a:rPr lang="ru-RU" sz="1600" dirty="0" smtClean="0"/>
              <a:t> (5-6 шт.)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зшити</a:t>
            </a:r>
            <a:r>
              <a:rPr lang="ru-RU" sz="1600" dirty="0" smtClean="0"/>
              <a:t> </a:t>
            </a:r>
            <a:r>
              <a:rPr lang="ru-RU" sz="1600" dirty="0" err="1" smtClean="0"/>
              <a:t>їх</a:t>
            </a:r>
            <a:r>
              <a:rPr lang="ru-RU" sz="1600" dirty="0" smtClean="0"/>
              <a:t> внизу, </a:t>
            </a:r>
            <a:r>
              <a:rPr lang="ru-RU" sz="1600" dirty="0" err="1" smtClean="0"/>
              <a:t>зібравши</a:t>
            </a:r>
            <a:r>
              <a:rPr lang="ru-RU" sz="1600" dirty="0" smtClean="0"/>
              <a:t> в пучок. </a:t>
            </a:r>
            <a:r>
              <a:rPr lang="ru-RU" sz="1600" dirty="0" err="1" smtClean="0"/>
              <a:t>Вставити</a:t>
            </a:r>
            <a:r>
              <a:rPr lang="ru-RU" sz="1600" dirty="0" smtClean="0"/>
              <a:t> в </a:t>
            </a:r>
            <a:r>
              <a:rPr lang="ru-RU" sz="1600" dirty="0" err="1" smtClean="0"/>
              <a:t>отвір</a:t>
            </a:r>
            <a:r>
              <a:rPr lang="ru-RU" sz="1600" dirty="0" smtClean="0"/>
              <a:t> на </a:t>
            </a:r>
            <a:r>
              <a:rPr lang="ru-RU" sz="1600" dirty="0" err="1" smtClean="0"/>
              <a:t>колі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попереднього</a:t>
            </a:r>
            <a:r>
              <a:rPr lang="ru-RU" sz="1600" dirty="0" smtClean="0"/>
              <a:t> пункту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акуратно</a:t>
            </a:r>
            <a:r>
              <a:rPr lang="ru-RU" sz="1600" dirty="0" smtClean="0"/>
              <a:t> </a:t>
            </a:r>
            <a:r>
              <a:rPr lang="ru-RU" sz="1600" dirty="0" err="1" smtClean="0"/>
              <a:t>підклеїти</a:t>
            </a:r>
            <a:r>
              <a:rPr lang="ru-RU" sz="1600" dirty="0" smtClean="0"/>
              <a:t> </a:t>
            </a:r>
            <a:r>
              <a:rPr lang="ru-RU" sz="1600" dirty="0" err="1" smtClean="0"/>
              <a:t>кінці</a:t>
            </a:r>
            <a:r>
              <a:rPr lang="ru-RU" sz="1600" dirty="0" smtClean="0"/>
              <a:t>.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</TotalTime>
  <Words>609</Words>
  <PresentationFormat>Экран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Городская</vt:lpstr>
      <vt:lpstr>Нове життя старим речам</vt:lpstr>
      <vt:lpstr>Мета уроку:</vt:lpstr>
      <vt:lpstr>Старим речам – нові ідеї</vt:lpstr>
      <vt:lpstr>Абажур для лампи</vt:lpstr>
      <vt:lpstr>Абажур для лампи</vt:lpstr>
      <vt:lpstr>Настільна лампа-ананас </vt:lpstr>
      <vt:lpstr>Матеріали та інструменти: </vt:lpstr>
      <vt:lpstr>Покрокова                інструкція</vt:lpstr>
      <vt:lpstr>Слайд 9</vt:lpstr>
      <vt:lpstr>Майстерня творчості</vt:lpstr>
      <vt:lpstr>Ідеї на весняну тему</vt:lpstr>
      <vt:lpstr>Квіти літа</vt:lpstr>
      <vt:lpstr>Ідеї для фантазії</vt:lpstr>
      <vt:lpstr>Прикрасимо свій дім, подвір’я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20</cp:revision>
  <dcterms:created xsi:type="dcterms:W3CDTF">2022-04-23T13:56:42Z</dcterms:created>
  <dcterms:modified xsi:type="dcterms:W3CDTF">2022-05-26T14:08:37Z</dcterms:modified>
</cp:coreProperties>
</file>