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0" r:id="rId3"/>
    <p:sldId id="283" r:id="rId4"/>
    <p:sldId id="296" r:id="rId5"/>
    <p:sldId id="284" r:id="rId6"/>
    <p:sldId id="289" r:id="rId7"/>
    <p:sldId id="288" r:id="rId8"/>
    <p:sldId id="297" r:id="rId9"/>
    <p:sldId id="298" r:id="rId10"/>
    <p:sldId id="299" r:id="rId11"/>
    <p:sldId id="300" r:id="rId12"/>
    <p:sldId id="295" r:id="rId13"/>
    <p:sldId id="280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1694E9"/>
    <a:srgbClr val="FF3131"/>
    <a:srgbClr val="FFFF00"/>
    <a:srgbClr val="295FFF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\Documents\&#1044;&#1080;&#1089;&#1090;&#1072;&#1085;&#1094;&#1110;&#1081;&#1085;&#1077;%20&#1085;&#1072;&#1074;&#1095;&#1072;&#1085;&#1085;&#1103;%202022\&#1051;&#1110;&#1090;&#1088;.avi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0603" y="3083901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Вимірюємо місткості посудин. 1 літр — 1 л.</a:t>
            </a:r>
            <a:endParaRPr lang="ru-RU" sz="1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1 Ð»ÑÑÑ&quot;">
            <a:extLst>
              <a:ext uri="{FF2B5EF4-FFF2-40B4-BE49-F238E27FC236}">
                <a16:creationId xmlns:a16="http://schemas.microsoft.com/office/drawing/2014/main" id="{1581C459-F8A4-475F-B3DE-020A4A0CA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6817" y="207569"/>
            <a:ext cx="4857548" cy="27323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     № 4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I\Downloads\изображение_viber_2022-04-06_00-18-19-72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926" y="1627188"/>
            <a:ext cx="11147918" cy="36584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2AC7F8-55E4-4A58-9D08-C0369413E7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9857" y="3123702"/>
            <a:ext cx="327780" cy="4078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FE4007-A6F9-4B9C-8E04-E3F845198F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5449" y="3110628"/>
            <a:ext cx="707231" cy="5121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3742" y="3181133"/>
            <a:ext cx="326525" cy="3294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6045" y="2445152"/>
            <a:ext cx="326525" cy="3294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FE4007-A6F9-4B9C-8E04-E3F845198F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5751" y="4534267"/>
            <a:ext cx="707231" cy="5121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650C01-F8F9-4439-93BB-CD2EA04BCD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1395" y="4539998"/>
            <a:ext cx="344017" cy="4464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9F8EA9-1001-4E92-92FC-CFEF4635047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3191" y="4558832"/>
            <a:ext cx="326525" cy="3294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9F8EA9-1001-4E92-92FC-CFEF4635047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5493" y="3856305"/>
            <a:ext cx="326525" cy="3294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52AC7F8-55E4-4A58-9D08-C0369413E7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3311" y="3220346"/>
            <a:ext cx="327780" cy="4078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2AC7F8-55E4-4A58-9D08-C0369413E7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535" y="3231497"/>
            <a:ext cx="327780" cy="4078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AC5D70-68C0-4197-9CB9-9FB5512A64F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79" y="3311912"/>
            <a:ext cx="385687" cy="23307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6AC5D70-68C0-4197-9CB9-9FB5512A64F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7118" y="2616820"/>
            <a:ext cx="385687" cy="23307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8CFDB8A-63AB-459E-861A-14A181C3444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427" y="4491760"/>
            <a:ext cx="644893" cy="56110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B16235-FC94-46B8-A3FA-BF5E8417BB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2330" y="4613072"/>
            <a:ext cx="426308" cy="5304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59F8EA9-1001-4E92-92FC-CFEF4635047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1250" y="4610871"/>
            <a:ext cx="326525" cy="32942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59F8EA9-1001-4E92-92FC-CFEF4635047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0099" y="3919495"/>
            <a:ext cx="326525" cy="32942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43035BB-0136-4D08-B7A0-4F0EB5B20F4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2660" y="3301338"/>
            <a:ext cx="426308" cy="53042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2B16235-FC94-46B8-A3FA-BF5E8417BB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1179" y="3293511"/>
            <a:ext cx="426308" cy="53042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4006" y="3322382"/>
            <a:ext cx="326525" cy="32942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87460" y="2631006"/>
            <a:ext cx="326525" cy="32942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8CFDB8A-63AB-459E-861A-14A181C3444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99395" y="4566102"/>
            <a:ext cx="406413" cy="54115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D9794DA-8F55-40DE-B017-716CD804A36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6896" y="4627756"/>
            <a:ext cx="357098" cy="46346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9137" y="4656811"/>
            <a:ext cx="326525" cy="32942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1440" y="3987738"/>
            <a:ext cx="326525" cy="329429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06.04.2022</a:t>
            </a:fld>
            <a:endParaRPr lang="ru-RU"/>
          </a:p>
        </p:txBody>
      </p:sp>
      <p:pic>
        <p:nvPicPr>
          <p:cNvPr id="4098" name="Picture 2" descr="C:\Users\I\Downloads\изображение_viber_2022-04-06_00-18-19-72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225" y="1660061"/>
            <a:ext cx="11383963" cy="23542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66F700-C583-45D5-A2D9-D5ED9B07E6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482" y="3311912"/>
            <a:ext cx="385436" cy="4795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650C01-F8F9-4439-93BB-CD2EA04BCD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7600" y="3246456"/>
            <a:ext cx="344017" cy="4464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7283" y="3281494"/>
            <a:ext cx="326525" cy="3294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1888" y="2634723"/>
            <a:ext cx="326525" cy="3294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B16235-FC94-46B8-A3FA-BF5E8417BB8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9911" y="3286077"/>
            <a:ext cx="426308" cy="5304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CFDB8A-63AB-459E-861A-14A181C3444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7588" y="3231672"/>
            <a:ext cx="644893" cy="5611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536" y="3344685"/>
            <a:ext cx="326525" cy="3294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2991" y="2686762"/>
            <a:ext cx="326525" cy="32942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     № 5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Закінчи виконання короткого запису. Розв’яжи задачу.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CA6055-7832-428E-9A1A-06CCACABA0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1657546"/>
            <a:ext cx="11525250" cy="35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1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Посудини мають місткість. Порівняй «на око» місткості посудин у парах.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1FD796-D8CE-4FFB-847D-B6E46CD5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677" y="1695449"/>
            <a:ext cx="11148646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62549" y="504054"/>
            <a:ext cx="6760681" cy="59443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Сашко вимірював місткість відра «в чайниках» і місткість чайника – «в банках». Хлопчик одержав такі результати: 1 відро = 2 чайники води; 1 чайник = 2 банки води. Скільки банок води вміститься у відрі?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BEF1C5-585D-4F81-A0CB-540FBF8ED2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169" y="1759703"/>
            <a:ext cx="4408206" cy="311154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58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06.04.2022</a:t>
            </a:fld>
            <a:endParaRPr lang="ru-RU"/>
          </a:p>
        </p:txBody>
      </p:sp>
      <p:pic>
        <p:nvPicPr>
          <p:cNvPr id="5" name="Літр.avi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15122" y="0"/>
            <a:ext cx="10203366" cy="6802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21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Правило.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EBAAF35A-58D0-40EF-A06D-83E0ED3E823F}"/>
              </a:ext>
            </a:extLst>
          </p:cNvPr>
          <p:cNvSpPr/>
          <p:nvPr/>
        </p:nvSpPr>
        <p:spPr>
          <a:xfrm>
            <a:off x="256693" y="1355467"/>
            <a:ext cx="5925032" cy="4026158"/>
          </a:xfrm>
          <a:prstGeom prst="roundRect">
            <a:avLst/>
          </a:prstGeom>
          <a:solidFill>
            <a:srgbClr val="FF313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/>
              <a:t>Для зручності люди домовилися вимірювати місткість однаковими мірками. Одна з мірок місткості посудин — 1 літр. </a:t>
            </a:r>
            <a:endParaRPr lang="uk-UA" sz="32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FEDDAE-26D0-4700-B795-42F135EAA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8046" y="1904394"/>
            <a:ext cx="5460104" cy="30492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9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2104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Відомо, що для заповнення каструлі слід вилити воду з усіх банок, зображених на малюнку. Місткість кожної банки — 1 літр. Визнач місткість каструлі в літрах.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E8413B-DB19-4EC4-AF61-7D0193885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2367" y="2166639"/>
            <a:ext cx="5458307" cy="438239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3A59599A-F781-4DDD-9FA0-1575D965461C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106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1992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 місткість каструлі в літрах, якщо відомо, що для її заповнення слід вилити воду з усіх банок, зображених на малюнку.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D10C1-ACA2-4E4F-87D5-A392F79AFF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495067" y="1514410"/>
            <a:ext cx="7849082" cy="502139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50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     № 1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048" y="1270736"/>
            <a:ext cx="10972800" cy="43973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2AC7F8-55E4-4A58-9D08-C0369413E7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2744" y="4394942"/>
            <a:ext cx="327780" cy="4078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0D04B3-A7CA-49BB-B8B1-4684919F08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1483" y="4392319"/>
            <a:ext cx="380405" cy="4937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66A693-6DE3-464A-AB2D-C7626AD386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1733" y="4469458"/>
            <a:ext cx="327780" cy="4078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66A693-6DE3-464A-AB2D-C7626AD386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1645" y="4499195"/>
            <a:ext cx="327780" cy="4078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2AC7F8-55E4-4A58-9D08-C0369413E7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4139" y="4536191"/>
            <a:ext cx="327780" cy="4078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D8E462-B1FC-4F44-94DE-88A750DDD92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24550" y="4539222"/>
            <a:ext cx="426308" cy="5304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66A693-6DE3-464A-AB2D-C7626AD386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2846" y="5090210"/>
            <a:ext cx="327780" cy="4078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D8E462-B1FC-4F44-94DE-88A750DDD92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1877" y="5093066"/>
            <a:ext cx="426308" cy="5304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4DF1419-AB3F-4C9C-9659-1A89F8F347E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776" y="5076840"/>
            <a:ext cx="326525" cy="329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06.04.2022</a:t>
            </a:fld>
            <a:endParaRPr lang="ru-RU"/>
          </a:p>
        </p:txBody>
      </p:sp>
      <p:pic>
        <p:nvPicPr>
          <p:cNvPr id="2050" name="Picture 2" descr="C:\Users\I\Downloads\изображение_viber_2022-04-06_00-18-19-80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6927" y="1085178"/>
            <a:ext cx="9808311" cy="55242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     № 2-3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232</Words>
  <Application>Microsoft Office PowerPoint</Application>
  <PresentationFormat>Широкоэкранный</PresentationFormat>
  <Paragraphs>61</Paragraphs>
  <Slides>14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79</cp:revision>
  <dcterms:created xsi:type="dcterms:W3CDTF">2018-01-05T16:38:53Z</dcterms:created>
  <dcterms:modified xsi:type="dcterms:W3CDTF">2022-04-06T09:00:09Z</dcterms:modified>
</cp:coreProperties>
</file>