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8" r:id="rId2"/>
    <p:sldId id="322" r:id="rId3"/>
    <p:sldId id="323" r:id="rId4"/>
    <p:sldId id="324" r:id="rId5"/>
    <p:sldId id="270" r:id="rId6"/>
    <p:sldId id="279" r:id="rId7"/>
    <p:sldId id="280" r:id="rId8"/>
    <p:sldId id="274" r:id="rId9"/>
    <p:sldId id="281" r:id="rId10"/>
    <p:sldId id="282" r:id="rId11"/>
    <p:sldId id="283" r:id="rId12"/>
    <p:sldId id="347" r:id="rId13"/>
    <p:sldId id="348" r:id="rId14"/>
    <p:sldId id="299" r:id="rId15"/>
    <p:sldId id="284" r:id="rId16"/>
    <p:sldId id="285" r:id="rId17"/>
    <p:sldId id="286" r:id="rId18"/>
    <p:sldId id="278" r:id="rId19"/>
    <p:sldId id="287" r:id="rId20"/>
    <p:sldId id="288" r:id="rId21"/>
    <p:sldId id="289" r:id="rId22"/>
    <p:sldId id="298" r:id="rId23"/>
    <p:sldId id="290" r:id="rId24"/>
    <p:sldId id="291" r:id="rId25"/>
    <p:sldId id="304" r:id="rId26"/>
    <p:sldId id="300" r:id="rId27"/>
    <p:sldId id="295" r:id="rId28"/>
    <p:sldId id="349" r:id="rId29"/>
    <p:sldId id="345" r:id="rId30"/>
    <p:sldId id="346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00B050"/>
    <a:srgbClr val="FFFFFF"/>
    <a:srgbClr val="1694E9"/>
    <a:srgbClr val="FFFF00"/>
    <a:srgbClr val="295FFF"/>
    <a:srgbClr val="FFB441"/>
    <a:srgbClr val="709E32"/>
    <a:srgbClr val="0000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2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23.02.2022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23.02.2022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23.02.2022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23.02.2022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23.02.2022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23.02.2022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jpeg"/><Relationship Id="rId4" Type="http://schemas.openxmlformats.org/officeDocument/2006/relationships/image" Target="../media/image27.png"/><Relationship Id="rId9" Type="http://schemas.openxmlformats.org/officeDocument/2006/relationships/image" Target="../media/image3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eg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36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№69-71</a:t>
            </a:r>
            <a:endParaRPr lang="ru-RU" sz="36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8635" y="3032960"/>
            <a:ext cx="751711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Харчування і здоров’я.</a:t>
            </a: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Сервірування столу. Правила поведінки за столом.</a:t>
            </a: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Створення лепбука «Правила поведінки за столом»  </a:t>
            </a:r>
            <a:endParaRPr lang="ru-RU" sz="4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178195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ÐºÐ»Ð¸Ð¿Ð°ÑÑ Ð´ÐµÑÐ¸ ÐµÐ´ÑÑ&quot;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52557" y="45406"/>
            <a:ext cx="5028183" cy="274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Пам’ятай</a:t>
            </a:r>
            <a:r>
              <a:rPr lang="ru-RU" sz="2000" b="1" dirty="0"/>
              <a:t>!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473200" y="5359400"/>
            <a:ext cx="10464800" cy="1104900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i="1" dirty="0" err="1"/>
              <a:t>Пам’ятайте</a:t>
            </a:r>
            <a:r>
              <a:rPr lang="ru-RU" sz="2400" b="1" i="1" dirty="0"/>
              <a:t>, </a:t>
            </a:r>
            <a:r>
              <a:rPr lang="ru-RU" sz="2400" b="1" dirty="0"/>
              <a:t>вечеря повинна бути не </a:t>
            </a:r>
            <a:r>
              <a:rPr lang="ru-RU" sz="2400" b="1" dirty="0" err="1"/>
              <a:t>менше</a:t>
            </a:r>
            <a:r>
              <a:rPr lang="ru-RU" sz="2400" b="1" dirty="0"/>
              <a:t> </a:t>
            </a:r>
            <a:r>
              <a:rPr lang="ru-RU" sz="2400" b="1" dirty="0" err="1"/>
              <a:t>ніж</a:t>
            </a:r>
            <a:r>
              <a:rPr lang="ru-RU" sz="2400" b="1" dirty="0"/>
              <a:t> за </a:t>
            </a:r>
            <a:r>
              <a:rPr lang="ru-RU" sz="2400" b="1" dirty="0" err="1"/>
              <a:t>дві</a:t>
            </a:r>
            <a:r>
              <a:rPr lang="ru-RU" sz="2400" b="1" dirty="0"/>
              <a:t> </a:t>
            </a:r>
            <a:r>
              <a:rPr lang="ru-RU" sz="2400" b="1" dirty="0" err="1"/>
              <a:t>години</a:t>
            </a:r>
            <a:r>
              <a:rPr lang="ru-RU" sz="2400" b="1" dirty="0"/>
              <a:t> до сну!</a:t>
            </a:r>
          </a:p>
        </p:txBody>
      </p:sp>
      <p:pic>
        <p:nvPicPr>
          <p:cNvPr id="3074" name="Picture 2" descr="Пов’язане зображення">
            <a:extLst>
              <a:ext uri="{FF2B5EF4-FFF2-40B4-BE49-F238E27FC236}">
                <a16:creationId xmlns:a16="http://schemas.microsoft.com/office/drawing/2014/main" id="{D070BE20-3F8F-4649-ABA2-31DC535AB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91165" y="1395748"/>
            <a:ext cx="6622686" cy="372840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77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3577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Чи</a:t>
            </a:r>
            <a:r>
              <a:rPr lang="ru-RU" sz="2000" b="1" dirty="0"/>
              <a:t> </a:t>
            </a:r>
            <a:r>
              <a:rPr lang="ru-RU" sz="2000" b="1" dirty="0" err="1"/>
              <a:t>спостерігали</a:t>
            </a:r>
            <a:r>
              <a:rPr lang="ru-RU" sz="2000" b="1" dirty="0"/>
              <a:t> </a:t>
            </a:r>
            <a:r>
              <a:rPr lang="ru-RU" sz="2000" b="1" dirty="0" err="1"/>
              <a:t>ви</a:t>
            </a:r>
            <a:r>
              <a:rPr lang="ru-RU" sz="2000" b="1" dirty="0"/>
              <a:t>, </a:t>
            </a:r>
            <a:r>
              <a:rPr lang="ru-RU" sz="2000" b="1" dirty="0" err="1"/>
              <a:t>чим</a:t>
            </a:r>
            <a:r>
              <a:rPr lang="ru-RU" sz="2000" b="1" dirty="0"/>
              <a:t> </a:t>
            </a:r>
            <a:r>
              <a:rPr lang="ru-RU" sz="2000" b="1" dirty="0" err="1"/>
              <a:t>харчуються</a:t>
            </a:r>
            <a:r>
              <a:rPr lang="ru-RU" sz="2000" b="1" dirty="0"/>
              <a:t> </a:t>
            </a:r>
            <a:r>
              <a:rPr lang="ru-RU" sz="2000" b="1" dirty="0" err="1"/>
              <a:t>тварини</a:t>
            </a:r>
            <a:r>
              <a:rPr lang="ru-RU" sz="2000" b="1" dirty="0"/>
              <a:t>? </a:t>
            </a:r>
            <a:r>
              <a:rPr lang="ru-RU" sz="2000" b="1" dirty="0" err="1"/>
              <a:t>Чи</a:t>
            </a:r>
            <a:r>
              <a:rPr lang="ru-RU" sz="2000" b="1" dirty="0"/>
              <a:t> </a:t>
            </a:r>
            <a:r>
              <a:rPr lang="ru-RU" sz="2000" b="1" dirty="0" err="1"/>
              <a:t>маєте</a:t>
            </a:r>
            <a:r>
              <a:rPr lang="ru-RU" sz="2000" b="1" dirty="0"/>
              <a:t> </a:t>
            </a:r>
            <a:r>
              <a:rPr lang="ru-RU" sz="2000" b="1" dirty="0" err="1"/>
              <a:t>вдома</a:t>
            </a:r>
            <a:r>
              <a:rPr lang="ru-RU" sz="2000" b="1" dirty="0"/>
              <a:t> </a:t>
            </a:r>
            <a:r>
              <a:rPr lang="ru-RU" sz="2000" b="1" dirty="0" err="1"/>
              <a:t>домашніх</a:t>
            </a:r>
            <a:r>
              <a:rPr lang="ru-RU" sz="2000" b="1" dirty="0"/>
              <a:t> </a:t>
            </a:r>
            <a:r>
              <a:rPr lang="ru-RU" sz="2000" b="1" dirty="0" err="1"/>
              <a:t>улюбленців</a:t>
            </a:r>
            <a:r>
              <a:rPr lang="ru-RU" sz="2000" b="1" dirty="0"/>
              <a:t>? Чим вони </a:t>
            </a:r>
            <a:r>
              <a:rPr lang="ru-RU" sz="2000" b="1" dirty="0" err="1"/>
              <a:t>харчуються</a:t>
            </a:r>
            <a:r>
              <a:rPr lang="ru-RU" sz="2000" b="1" dirty="0"/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Пов’язане зображення">
            <a:extLst>
              <a:ext uri="{FF2B5EF4-FFF2-40B4-BE49-F238E27FC236}">
                <a16:creationId xmlns:a16="http://schemas.microsoft.com/office/drawing/2014/main" id="{AFD1565D-21E1-42DF-AD6F-1B55E3580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97760" y="1456402"/>
            <a:ext cx="7456936" cy="497129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42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3577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Чи</a:t>
            </a:r>
            <a:r>
              <a:rPr lang="ru-RU" sz="2000" b="1" dirty="0"/>
              <a:t> </a:t>
            </a:r>
            <a:r>
              <a:rPr lang="ru-RU" sz="2000" b="1" dirty="0" err="1"/>
              <a:t>спостерігали</a:t>
            </a:r>
            <a:r>
              <a:rPr lang="ru-RU" sz="2000" b="1" dirty="0"/>
              <a:t> </a:t>
            </a:r>
            <a:r>
              <a:rPr lang="ru-RU" sz="2000" b="1" dirty="0" err="1"/>
              <a:t>ви</a:t>
            </a:r>
            <a:r>
              <a:rPr lang="ru-RU" sz="2000" b="1" dirty="0"/>
              <a:t>, </a:t>
            </a:r>
            <a:r>
              <a:rPr lang="ru-RU" sz="2000" b="1" dirty="0" err="1"/>
              <a:t>чим</a:t>
            </a:r>
            <a:r>
              <a:rPr lang="ru-RU" sz="2000" b="1" dirty="0"/>
              <a:t> </a:t>
            </a:r>
            <a:r>
              <a:rPr lang="ru-RU" sz="2000" b="1" dirty="0" err="1"/>
              <a:t>харчуються</a:t>
            </a:r>
            <a:r>
              <a:rPr lang="ru-RU" sz="2000" b="1" dirty="0"/>
              <a:t> </a:t>
            </a:r>
            <a:r>
              <a:rPr lang="ru-RU" sz="2000" b="1" dirty="0" err="1"/>
              <a:t>тварини</a:t>
            </a:r>
            <a:r>
              <a:rPr lang="ru-RU" sz="2000" b="1" dirty="0"/>
              <a:t>? </a:t>
            </a:r>
            <a:r>
              <a:rPr lang="ru-RU" sz="2000" b="1" dirty="0" err="1"/>
              <a:t>Чи</a:t>
            </a:r>
            <a:r>
              <a:rPr lang="ru-RU" sz="2000" b="1" dirty="0"/>
              <a:t> </a:t>
            </a:r>
            <a:r>
              <a:rPr lang="ru-RU" sz="2000" b="1" dirty="0" err="1"/>
              <a:t>маєте</a:t>
            </a:r>
            <a:r>
              <a:rPr lang="ru-RU" sz="2000" b="1" dirty="0"/>
              <a:t> </a:t>
            </a:r>
            <a:r>
              <a:rPr lang="ru-RU" sz="2000" b="1" dirty="0" err="1"/>
              <a:t>вдома</a:t>
            </a:r>
            <a:r>
              <a:rPr lang="ru-RU" sz="2000" b="1" dirty="0"/>
              <a:t> </a:t>
            </a:r>
            <a:r>
              <a:rPr lang="ru-RU" sz="2000" b="1" dirty="0" err="1"/>
              <a:t>домашніх</a:t>
            </a:r>
            <a:r>
              <a:rPr lang="ru-RU" sz="2000" b="1" dirty="0"/>
              <a:t> </a:t>
            </a:r>
            <a:r>
              <a:rPr lang="ru-RU" sz="2000" b="1" dirty="0" err="1"/>
              <a:t>улюбленців</a:t>
            </a:r>
            <a:r>
              <a:rPr lang="ru-RU" sz="2000" b="1" dirty="0"/>
              <a:t>? Чим вони </a:t>
            </a:r>
            <a:r>
              <a:rPr lang="ru-RU" sz="2000" b="1" dirty="0" err="1"/>
              <a:t>харчуються</a:t>
            </a:r>
            <a:r>
              <a:rPr lang="ru-RU" sz="2000" b="1" dirty="0"/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146" name="Picture 2" descr="Результат пошуку зображень за запитом &quot;собака кушает&quot;">
            <a:extLst>
              <a:ext uri="{FF2B5EF4-FFF2-40B4-BE49-F238E27FC236}">
                <a16:creationId xmlns:a16="http://schemas.microsoft.com/office/drawing/2014/main" id="{BEED3C06-9B3C-4F62-AC88-12BCD5B90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00769" y="1439457"/>
            <a:ext cx="7712813" cy="514490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23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3577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Чи</a:t>
            </a:r>
            <a:r>
              <a:rPr lang="ru-RU" sz="2000" b="1" dirty="0"/>
              <a:t> </a:t>
            </a:r>
            <a:r>
              <a:rPr lang="ru-RU" sz="2000" b="1" dirty="0" err="1"/>
              <a:t>спостерігали</a:t>
            </a:r>
            <a:r>
              <a:rPr lang="ru-RU" sz="2000" b="1" dirty="0"/>
              <a:t> </a:t>
            </a:r>
            <a:r>
              <a:rPr lang="ru-RU" sz="2000" b="1" dirty="0" err="1"/>
              <a:t>ви</a:t>
            </a:r>
            <a:r>
              <a:rPr lang="ru-RU" sz="2000" b="1" dirty="0"/>
              <a:t>, </a:t>
            </a:r>
            <a:r>
              <a:rPr lang="ru-RU" sz="2000" b="1" dirty="0" err="1"/>
              <a:t>чим</a:t>
            </a:r>
            <a:r>
              <a:rPr lang="ru-RU" sz="2000" b="1" dirty="0"/>
              <a:t> </a:t>
            </a:r>
            <a:r>
              <a:rPr lang="ru-RU" sz="2000" b="1" dirty="0" err="1"/>
              <a:t>харчуються</a:t>
            </a:r>
            <a:r>
              <a:rPr lang="ru-RU" sz="2000" b="1" dirty="0"/>
              <a:t> </a:t>
            </a:r>
            <a:r>
              <a:rPr lang="ru-RU" sz="2000" b="1" dirty="0" err="1"/>
              <a:t>тварини</a:t>
            </a:r>
            <a:r>
              <a:rPr lang="ru-RU" sz="2000" b="1" dirty="0"/>
              <a:t>? </a:t>
            </a:r>
            <a:r>
              <a:rPr lang="ru-RU" sz="2000" b="1" dirty="0" err="1"/>
              <a:t>Чи</a:t>
            </a:r>
            <a:r>
              <a:rPr lang="ru-RU" sz="2000" b="1" dirty="0"/>
              <a:t> </a:t>
            </a:r>
            <a:r>
              <a:rPr lang="ru-RU" sz="2000" b="1" dirty="0" err="1"/>
              <a:t>маєте</a:t>
            </a:r>
            <a:r>
              <a:rPr lang="ru-RU" sz="2000" b="1" dirty="0"/>
              <a:t> </a:t>
            </a:r>
            <a:r>
              <a:rPr lang="ru-RU" sz="2000" b="1" dirty="0" err="1"/>
              <a:t>вдома</a:t>
            </a:r>
            <a:r>
              <a:rPr lang="ru-RU" sz="2000" b="1" dirty="0"/>
              <a:t> </a:t>
            </a:r>
            <a:r>
              <a:rPr lang="ru-RU" sz="2000" b="1" dirty="0" err="1"/>
              <a:t>домашніх</a:t>
            </a:r>
            <a:r>
              <a:rPr lang="ru-RU" sz="2000" b="1" dirty="0"/>
              <a:t> </a:t>
            </a:r>
            <a:r>
              <a:rPr lang="ru-RU" sz="2000" b="1" dirty="0" err="1"/>
              <a:t>улюбленців</a:t>
            </a:r>
            <a:r>
              <a:rPr lang="ru-RU" sz="2000" b="1" dirty="0"/>
              <a:t>? Чим вони </a:t>
            </a:r>
            <a:r>
              <a:rPr lang="ru-RU" sz="2000" b="1" dirty="0" err="1"/>
              <a:t>харчуються</a:t>
            </a:r>
            <a:r>
              <a:rPr lang="ru-RU" sz="2000" b="1" dirty="0"/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5124" name="Picture 4" descr="Пов’язане зображення">
            <a:extLst>
              <a:ext uri="{FF2B5EF4-FFF2-40B4-BE49-F238E27FC236}">
                <a16:creationId xmlns:a16="http://schemas.microsoft.com/office/drawing/2014/main" id="{919C3B43-CA0D-486E-9DE0-2D1B28B39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28972" y="1567653"/>
            <a:ext cx="8431175" cy="466957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12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30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9623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Під</a:t>
            </a:r>
            <a:r>
              <a:rPr lang="ru-RU" sz="2000" b="1" dirty="0"/>
              <a:t> </a:t>
            </a:r>
            <a:r>
              <a:rPr lang="ru-RU" sz="2000" b="1" dirty="0" err="1"/>
              <a:t>мікроскопом</a:t>
            </a:r>
            <a:r>
              <a:rPr lang="ru-RU" sz="2000" b="1" dirty="0"/>
              <a:t> на </a:t>
            </a:r>
            <a:r>
              <a:rPr lang="ru-RU" sz="2000" b="1" dirty="0" err="1"/>
              <a:t>немитих</a:t>
            </a:r>
            <a:r>
              <a:rPr lang="ru-RU" sz="2000" b="1" dirty="0"/>
              <a:t> руках і продуктах </a:t>
            </a:r>
            <a:r>
              <a:rPr lang="ru-RU" sz="2000" b="1" dirty="0" err="1"/>
              <a:t>можна</a:t>
            </a:r>
            <a:r>
              <a:rPr lang="ru-RU" sz="2000" b="1" dirty="0"/>
              <a:t> </a:t>
            </a:r>
            <a:r>
              <a:rPr lang="ru-RU" sz="2000" b="1" dirty="0" err="1"/>
              <a:t>побачити</a:t>
            </a:r>
            <a:r>
              <a:rPr lang="ru-RU" sz="2000" b="1" dirty="0"/>
              <a:t> </a:t>
            </a:r>
            <a:r>
              <a:rPr lang="ru-RU" sz="2000" b="1" dirty="0" err="1"/>
              <a:t>безліч</a:t>
            </a:r>
            <a:r>
              <a:rPr lang="ru-RU" sz="2000" b="1" dirty="0"/>
              <a:t> </a:t>
            </a:r>
            <a:r>
              <a:rPr lang="ru-RU" sz="2000" b="1" dirty="0" err="1"/>
              <a:t>мікробів</a:t>
            </a:r>
            <a:r>
              <a:rPr lang="ru-RU" sz="2000" b="1" dirty="0"/>
              <a:t>. Перш </a:t>
            </a:r>
            <a:r>
              <a:rPr lang="ru-RU" sz="2000" b="1" dirty="0" err="1"/>
              <a:t>ніж</a:t>
            </a:r>
            <a:r>
              <a:rPr lang="ru-RU" sz="2000" b="1" dirty="0"/>
              <a:t> </a:t>
            </a:r>
            <a:r>
              <a:rPr lang="ru-RU" sz="2000" b="1" dirty="0" err="1"/>
              <a:t>починати</a:t>
            </a:r>
            <a:r>
              <a:rPr lang="ru-RU" sz="2000" b="1" dirty="0"/>
              <a:t> </a:t>
            </a:r>
            <a:r>
              <a:rPr lang="ru-RU" sz="2000" b="1" dirty="0" err="1"/>
              <a:t>готувати</a:t>
            </a:r>
            <a:r>
              <a:rPr lang="ru-RU" sz="2000" b="1" dirty="0"/>
              <a:t> страви, </a:t>
            </a:r>
            <a:r>
              <a:rPr lang="ru-RU" sz="2000" b="1" dirty="0" err="1"/>
              <a:t>потрібно</a:t>
            </a:r>
            <a:r>
              <a:rPr lang="ru-RU" sz="2000" b="1" dirty="0"/>
              <a:t> </a:t>
            </a:r>
            <a:r>
              <a:rPr lang="ru-RU" sz="2000" b="1" dirty="0" err="1"/>
              <a:t>зробити</a:t>
            </a:r>
            <a:r>
              <a:rPr lang="ru-RU" sz="2000" b="1" dirty="0"/>
              <a:t> </a:t>
            </a:r>
            <a:r>
              <a:rPr lang="ru-RU" sz="2000" b="1" dirty="0" err="1"/>
              <a:t>дещо</a:t>
            </a:r>
            <a:r>
              <a:rPr lang="ru-RU" sz="2000" b="1" dirty="0"/>
              <a:t> </a:t>
            </a:r>
            <a:r>
              <a:rPr lang="ru-RU" sz="2000" b="1" dirty="0" err="1"/>
              <a:t>важливе</a:t>
            </a:r>
            <a:r>
              <a:rPr lang="ru-RU" sz="2000" b="1" dirty="0"/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419555" y="5835903"/>
            <a:ext cx="10014229" cy="802648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err="1"/>
              <a:t>Що</a:t>
            </a:r>
            <a:r>
              <a:rPr lang="ru-RU" sz="2800" b="1" dirty="0"/>
              <a:t> </a:t>
            </a:r>
            <a:r>
              <a:rPr lang="ru-RU" sz="2800" b="1" dirty="0" err="1"/>
              <a:t>потрібно</a:t>
            </a:r>
            <a:r>
              <a:rPr lang="ru-RU" sz="2800" b="1" dirty="0"/>
              <a:t> </a:t>
            </a:r>
            <a:r>
              <a:rPr lang="ru-RU" sz="2800" b="1" dirty="0" err="1"/>
              <a:t>зробити</a:t>
            </a:r>
            <a:r>
              <a:rPr lang="ru-RU" sz="2800" b="1" dirty="0"/>
              <a:t> перед </a:t>
            </a:r>
            <a:r>
              <a:rPr lang="ru-RU" sz="2800" b="1" dirty="0" err="1"/>
              <a:t>приготуванням</a:t>
            </a:r>
            <a:r>
              <a:rPr lang="ru-RU" sz="2800" b="1" dirty="0"/>
              <a:t> </a:t>
            </a:r>
            <a:r>
              <a:rPr lang="ru-RU" sz="2800" b="1" dirty="0" err="1"/>
              <a:t>їжі</a:t>
            </a:r>
            <a:r>
              <a:rPr lang="ru-RU" sz="2800" b="1" dirty="0"/>
              <a:t>? </a:t>
            </a:r>
            <a:r>
              <a:rPr lang="ru-RU" sz="2800" b="1" dirty="0" err="1"/>
              <a:t>Поясніть</a:t>
            </a:r>
            <a:r>
              <a:rPr lang="ru-RU" sz="2800" b="1" dirty="0"/>
              <a:t>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813BC37-64BF-481B-96B0-3A45E19EDD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5999" y="1560166"/>
            <a:ext cx="4095217" cy="402248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663D7F4-2D8B-4016-9249-30CCDAC688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58849" y="1560166"/>
            <a:ext cx="3013662" cy="402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9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Як </a:t>
            </a:r>
            <a:r>
              <a:rPr lang="ru-RU" sz="2000" b="1" dirty="0" err="1"/>
              <a:t>потрібно</a:t>
            </a:r>
            <a:r>
              <a:rPr lang="ru-RU" sz="2000" b="1" dirty="0"/>
              <a:t> </a:t>
            </a:r>
            <a:r>
              <a:rPr lang="ru-RU" sz="2000" b="1" dirty="0" err="1"/>
              <a:t>користуватися</a:t>
            </a:r>
            <a:r>
              <a:rPr lang="ru-RU" sz="2000" b="1" dirty="0"/>
              <a:t> </a:t>
            </a:r>
            <a:r>
              <a:rPr lang="ru-RU" sz="2000" b="1" dirty="0" err="1"/>
              <a:t>столовим</a:t>
            </a:r>
            <a:r>
              <a:rPr lang="ru-RU" sz="2000" b="1" dirty="0"/>
              <a:t> </a:t>
            </a:r>
            <a:r>
              <a:rPr lang="ru-RU" sz="2000" b="1" dirty="0" err="1"/>
              <a:t>посудом</a:t>
            </a:r>
            <a:r>
              <a:rPr lang="ru-RU" sz="2000" b="1" dirty="0"/>
              <a:t>?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2800" b="1" dirty="0">
                <a:solidFill>
                  <a:schemeClr val="bg1"/>
                </a:solidFill>
              </a:rPr>
              <a:t>43-44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40963" y="1208868"/>
            <a:ext cx="11546237" cy="1255363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err="1"/>
              <a:t>Праворуч</a:t>
            </a:r>
            <a:r>
              <a:rPr lang="ru-RU" sz="2400" b="1" dirty="0"/>
              <a:t> </a:t>
            </a:r>
            <a:r>
              <a:rPr lang="ru-RU" sz="2400" b="1" dirty="0" err="1"/>
              <a:t>від</a:t>
            </a:r>
            <a:r>
              <a:rPr lang="ru-RU" sz="2400" b="1" dirty="0"/>
              <a:t> </a:t>
            </a:r>
            <a:r>
              <a:rPr lang="ru-RU" sz="2400" b="1" dirty="0" err="1"/>
              <a:t>тарілки</a:t>
            </a:r>
            <a:r>
              <a:rPr lang="ru-RU" sz="2400" b="1" dirty="0"/>
              <a:t> </a:t>
            </a:r>
            <a:r>
              <a:rPr lang="ru-RU" sz="2400" b="1" dirty="0" err="1"/>
              <a:t>кладуть</a:t>
            </a:r>
            <a:r>
              <a:rPr lang="ru-RU" sz="2400" b="1" dirty="0"/>
              <a:t> </a:t>
            </a:r>
            <a:r>
              <a:rPr lang="ru-RU" sz="2400" b="1" dirty="0" err="1"/>
              <a:t>ніж</a:t>
            </a:r>
            <a:r>
              <a:rPr lang="ru-RU" sz="2400" b="1" dirty="0"/>
              <a:t> </a:t>
            </a:r>
            <a:r>
              <a:rPr lang="ru-RU" sz="2400" b="1" dirty="0" err="1"/>
              <a:t>лезом</a:t>
            </a:r>
            <a:r>
              <a:rPr lang="ru-RU" sz="2400" b="1" dirty="0"/>
              <a:t> до </a:t>
            </a:r>
            <a:r>
              <a:rPr lang="ru-RU" sz="2400" b="1" dirty="0" err="1"/>
              <a:t>неї</a:t>
            </a:r>
            <a:r>
              <a:rPr lang="ru-RU" sz="2400" b="1" dirty="0"/>
              <a:t>, </a:t>
            </a:r>
            <a:r>
              <a:rPr lang="ru-RU" sz="2400" b="1" dirty="0" err="1"/>
              <a:t>поряд</a:t>
            </a:r>
            <a:r>
              <a:rPr lang="ru-RU" sz="2400" b="1" dirty="0"/>
              <a:t> — </a:t>
            </a:r>
            <a:r>
              <a:rPr lang="ru-RU" sz="2400" b="1" dirty="0" err="1"/>
              <a:t>столову</a:t>
            </a:r>
            <a:r>
              <a:rPr lang="ru-RU" sz="2400" b="1" dirty="0"/>
              <a:t> ложку, а </a:t>
            </a:r>
            <a:r>
              <a:rPr lang="ru-RU" sz="2400" b="1" dirty="0" err="1"/>
              <a:t>ліворуч</a:t>
            </a:r>
            <a:r>
              <a:rPr lang="ru-RU" sz="2400" b="1" dirty="0"/>
              <a:t> </a:t>
            </a:r>
            <a:r>
              <a:rPr lang="ru-RU" sz="2400" b="1" dirty="0" err="1"/>
              <a:t>від</a:t>
            </a:r>
            <a:r>
              <a:rPr lang="ru-RU" sz="2400" b="1" dirty="0"/>
              <a:t> </a:t>
            </a:r>
            <a:r>
              <a:rPr lang="ru-RU" sz="2400" b="1" dirty="0" err="1"/>
              <a:t>тарілки</a:t>
            </a:r>
            <a:r>
              <a:rPr lang="ru-RU" sz="2400" b="1" dirty="0"/>
              <a:t> — </a:t>
            </a:r>
            <a:r>
              <a:rPr lang="ru-RU" sz="2400" b="1" dirty="0" err="1"/>
              <a:t>виделку</a:t>
            </a:r>
            <a:r>
              <a:rPr lang="ru-RU" sz="2400" b="1" dirty="0"/>
              <a:t>. </a:t>
            </a:r>
            <a:r>
              <a:rPr lang="ru-RU" sz="2400" b="1" dirty="0" err="1"/>
              <a:t>Маленьку</a:t>
            </a:r>
            <a:r>
              <a:rPr lang="ru-RU" sz="2400" b="1" dirty="0"/>
              <a:t> ложечку для десерту </a:t>
            </a:r>
            <a:r>
              <a:rPr lang="ru-RU" sz="2400" b="1" dirty="0" err="1"/>
              <a:t>кладуть</a:t>
            </a:r>
            <a:r>
              <a:rPr lang="ru-RU" sz="2400" b="1" dirty="0"/>
              <a:t> над </a:t>
            </a:r>
            <a:r>
              <a:rPr lang="ru-RU" sz="2400" b="1" dirty="0" err="1"/>
              <a:t>тарілкою</a:t>
            </a:r>
            <a:r>
              <a:rPr lang="ru-RU" sz="2400" b="1" dirty="0"/>
              <a:t>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1762407-213C-49F4-86C7-46218F655E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98857" y="3486654"/>
            <a:ext cx="4194285" cy="289113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BF7A657-58FD-42BD-B7F0-1CCFD8FDC4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66555" y="2678362"/>
            <a:ext cx="1178082" cy="114850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B36D59E-422B-4768-AED5-16450D2010A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634" y="2841679"/>
            <a:ext cx="1581666" cy="1652703"/>
          </a:xfrm>
          <a:prstGeom prst="rect">
            <a:avLst/>
          </a:prstGeom>
        </p:spPr>
      </p:pic>
      <p:pic>
        <p:nvPicPr>
          <p:cNvPr id="7170" name="Picture 2" descr="Результат пошуку зображень за запитом &quot;png ложка&quot;">
            <a:extLst>
              <a:ext uri="{FF2B5EF4-FFF2-40B4-BE49-F238E27FC236}">
                <a16:creationId xmlns:a16="http://schemas.microsoft.com/office/drawing/2014/main" id="{EC3A7382-A2BC-406D-870C-3C9369D7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4695154" y="2478925"/>
            <a:ext cx="2015457" cy="201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20C88F6-AA49-40AC-80C4-650F8032E3A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8397099" y="2537976"/>
            <a:ext cx="2056691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4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Словничок</a:t>
            </a:r>
            <a:r>
              <a:rPr lang="ru-RU" sz="2000" b="1" dirty="0"/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29863" y="1273245"/>
            <a:ext cx="11530739" cy="1100380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err="1"/>
              <a:t>Сервірування</a:t>
            </a:r>
            <a:r>
              <a:rPr lang="ru-RU" sz="2800" b="1" dirty="0"/>
              <a:t> — правила </a:t>
            </a:r>
            <a:r>
              <a:rPr lang="ru-RU" sz="2800" b="1" dirty="0" err="1"/>
              <a:t>розміщення</a:t>
            </a:r>
            <a:r>
              <a:rPr lang="ru-RU" sz="2800" b="1" dirty="0"/>
              <a:t> посуду і блюд на </a:t>
            </a:r>
            <a:r>
              <a:rPr lang="ru-RU" sz="2800" b="1" dirty="0" err="1"/>
              <a:t>столі</a:t>
            </a:r>
            <a:r>
              <a:rPr lang="ru-RU" sz="2800" b="1" dirty="0"/>
              <a:t>.</a:t>
            </a:r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ÑÐµÑÐ²ÑÑÑÐ²Ð°Ð½Ð½Ñ ÑÑÐ¾Ð»Ñ&quot;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49804" y="2652133"/>
            <a:ext cx="4611596" cy="399588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15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Познач продукти харчування, які належать до здорової їжі.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194" name="Picture 2" descr="Пов’язане зображення">
            <a:extLst>
              <a:ext uri="{FF2B5EF4-FFF2-40B4-BE49-F238E27FC236}">
                <a16:creationId xmlns:a16="http://schemas.microsoft.com/office/drawing/2014/main" id="{B9292075-35D9-4370-A9C2-599290D4A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2568" y="1379438"/>
            <a:ext cx="2984500" cy="199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Результат пошуку зображень за запитом &quot;png молоко&quot;">
            <a:extLst>
              <a:ext uri="{FF2B5EF4-FFF2-40B4-BE49-F238E27FC236}">
                <a16:creationId xmlns:a16="http://schemas.microsoft.com/office/drawing/2014/main" id="{DA626D87-2BAC-4042-B4A5-D4C5CBD57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73475" y="1184890"/>
            <a:ext cx="19240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Результат пошуку зображень за запитом &quot;png риба&quot;">
            <a:extLst>
              <a:ext uri="{FF2B5EF4-FFF2-40B4-BE49-F238E27FC236}">
                <a16:creationId xmlns:a16="http://schemas.microsoft.com/office/drawing/2014/main" id="{FB04FB17-CDBE-4177-822E-1DEAFA88A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1400321"/>
            <a:ext cx="2927945" cy="195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Результат пошуку зображень за запитом &quot;png помидори&quot;">
            <a:extLst>
              <a:ext uri="{FF2B5EF4-FFF2-40B4-BE49-F238E27FC236}">
                <a16:creationId xmlns:a16="http://schemas.microsoft.com/office/drawing/2014/main" id="{08E4BA8C-1AB7-442A-B8BD-DD6ED87C7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60443" y="1421328"/>
            <a:ext cx="2658989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Результат пошуку зображень за запитом &quot;png газировка&quot;">
            <a:extLst>
              <a:ext uri="{FF2B5EF4-FFF2-40B4-BE49-F238E27FC236}">
                <a16:creationId xmlns:a16="http://schemas.microsoft.com/office/drawing/2014/main" id="{CFA57FAE-5DF2-4B16-8089-5E3F24908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050" y="4154836"/>
            <a:ext cx="3400307" cy="217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Результат пошуку зображень за запитом &quot;png картошка фри&quot;">
            <a:extLst>
              <a:ext uri="{FF2B5EF4-FFF2-40B4-BE49-F238E27FC236}">
                <a16:creationId xmlns:a16="http://schemas.microsoft.com/office/drawing/2014/main" id="{7C52DCB8-7302-4CB6-A477-A13D55AB6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60268" y="4483816"/>
            <a:ext cx="3207392" cy="1822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Результат пошуку зображень за запитом &quot;png бутерброд&quot;">
            <a:extLst>
              <a:ext uri="{FF2B5EF4-FFF2-40B4-BE49-F238E27FC236}">
                <a16:creationId xmlns:a16="http://schemas.microsoft.com/office/drawing/2014/main" id="{3C7F5550-FAF8-49A5-9631-E084AC061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53260" y="4460916"/>
            <a:ext cx="2687654" cy="195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 descr="Результат пошуку зображень за запитом &quot;png яблука&quot;">
            <a:extLst>
              <a:ext uri="{FF2B5EF4-FFF2-40B4-BE49-F238E27FC236}">
                <a16:creationId xmlns:a16="http://schemas.microsoft.com/office/drawing/2014/main" id="{74C1F001-52D4-4B87-87B5-0FE2B449A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93420" y="4460916"/>
            <a:ext cx="2495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Прямокутник 19">
            <a:extLst>
              <a:ext uri="{FF2B5EF4-FFF2-40B4-BE49-F238E27FC236}">
                <a16:creationId xmlns:a16="http://schemas.microsoft.com/office/drawing/2014/main" id="{DFABCA9A-6859-4D05-8DE5-B82A5A6BAA96}"/>
              </a:ext>
            </a:extLst>
          </p:cNvPr>
          <p:cNvSpPr/>
          <p:nvPr/>
        </p:nvSpPr>
        <p:spPr>
          <a:xfrm>
            <a:off x="585329" y="2729641"/>
            <a:ext cx="555399" cy="55539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E7D3AE0-CAFE-4861-870A-FAFFB76D9BAE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8603" y="2844304"/>
            <a:ext cx="395497" cy="329027"/>
          </a:xfrm>
          <a:prstGeom prst="rect">
            <a:avLst/>
          </a:prstGeom>
        </p:spPr>
      </p:pic>
      <p:sp>
        <p:nvSpPr>
          <p:cNvPr id="22" name="Прямокутник 21">
            <a:extLst>
              <a:ext uri="{FF2B5EF4-FFF2-40B4-BE49-F238E27FC236}">
                <a16:creationId xmlns:a16="http://schemas.microsoft.com/office/drawing/2014/main" id="{ECA9FAD9-1E36-47DD-9272-69A747EC1805}"/>
              </a:ext>
            </a:extLst>
          </p:cNvPr>
          <p:cNvSpPr/>
          <p:nvPr/>
        </p:nvSpPr>
        <p:spPr>
          <a:xfrm>
            <a:off x="3759838" y="2755185"/>
            <a:ext cx="555399" cy="55539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828D9514-5461-4DD9-8642-22D3E01808D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33112" y="2869848"/>
            <a:ext cx="395497" cy="329027"/>
          </a:xfrm>
          <a:prstGeom prst="rect">
            <a:avLst/>
          </a:prstGeom>
        </p:spPr>
      </p:pic>
      <p:sp>
        <p:nvSpPr>
          <p:cNvPr id="24" name="Прямокутник 23">
            <a:extLst>
              <a:ext uri="{FF2B5EF4-FFF2-40B4-BE49-F238E27FC236}">
                <a16:creationId xmlns:a16="http://schemas.microsoft.com/office/drawing/2014/main" id="{69C709DE-5A94-47BF-A471-A3ADE90E0192}"/>
              </a:ext>
            </a:extLst>
          </p:cNvPr>
          <p:cNvSpPr/>
          <p:nvPr/>
        </p:nvSpPr>
        <p:spPr>
          <a:xfrm>
            <a:off x="6315148" y="2844304"/>
            <a:ext cx="555399" cy="55539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71D3A91-20F9-433B-81C5-3BCB1573D5F1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88422" y="2958967"/>
            <a:ext cx="395497" cy="329027"/>
          </a:xfrm>
          <a:prstGeom prst="rect">
            <a:avLst/>
          </a:prstGeom>
        </p:spPr>
      </p:pic>
      <p:sp>
        <p:nvSpPr>
          <p:cNvPr id="26" name="Прямокутник 25">
            <a:extLst>
              <a:ext uri="{FF2B5EF4-FFF2-40B4-BE49-F238E27FC236}">
                <a16:creationId xmlns:a16="http://schemas.microsoft.com/office/drawing/2014/main" id="{F671D2CB-EFAF-489F-BBD6-45A0CEB449BA}"/>
              </a:ext>
            </a:extLst>
          </p:cNvPr>
          <p:cNvSpPr/>
          <p:nvPr/>
        </p:nvSpPr>
        <p:spPr>
          <a:xfrm>
            <a:off x="10023548" y="2895631"/>
            <a:ext cx="555399" cy="55539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F51522F7-23CC-4BDB-AA71-E0AC49EFCCF0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96822" y="3010294"/>
            <a:ext cx="395497" cy="329027"/>
          </a:xfrm>
          <a:prstGeom prst="rect">
            <a:avLst/>
          </a:prstGeom>
        </p:spPr>
      </p:pic>
      <p:sp>
        <p:nvSpPr>
          <p:cNvPr id="28" name="Прямокутник 27">
            <a:extLst>
              <a:ext uri="{FF2B5EF4-FFF2-40B4-BE49-F238E27FC236}">
                <a16:creationId xmlns:a16="http://schemas.microsoft.com/office/drawing/2014/main" id="{103B4E3E-CE4B-42CD-A142-2DF90BF61007}"/>
              </a:ext>
            </a:extLst>
          </p:cNvPr>
          <p:cNvSpPr/>
          <p:nvPr/>
        </p:nvSpPr>
        <p:spPr>
          <a:xfrm>
            <a:off x="2913465" y="6012016"/>
            <a:ext cx="555399" cy="55539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Прямокутник 29">
            <a:extLst>
              <a:ext uri="{FF2B5EF4-FFF2-40B4-BE49-F238E27FC236}">
                <a16:creationId xmlns:a16="http://schemas.microsoft.com/office/drawing/2014/main" id="{B7696187-4361-4DEA-93E1-FC1FDE7EAB80}"/>
              </a:ext>
            </a:extLst>
          </p:cNvPr>
          <p:cNvSpPr/>
          <p:nvPr/>
        </p:nvSpPr>
        <p:spPr>
          <a:xfrm>
            <a:off x="5973271" y="6051773"/>
            <a:ext cx="555399" cy="55539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Прямокутник 31">
            <a:extLst>
              <a:ext uri="{FF2B5EF4-FFF2-40B4-BE49-F238E27FC236}">
                <a16:creationId xmlns:a16="http://schemas.microsoft.com/office/drawing/2014/main" id="{3508503F-5200-44F1-A6B1-7327F3167408}"/>
              </a:ext>
            </a:extLst>
          </p:cNvPr>
          <p:cNvSpPr/>
          <p:nvPr/>
        </p:nvSpPr>
        <p:spPr>
          <a:xfrm>
            <a:off x="8885515" y="6085771"/>
            <a:ext cx="555399" cy="55539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A2C85160-AF35-4F35-9AD4-2C73E627D67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58789" y="6200434"/>
            <a:ext cx="395497" cy="329027"/>
          </a:xfrm>
          <a:prstGeom prst="rect">
            <a:avLst/>
          </a:prstGeom>
        </p:spPr>
      </p:pic>
      <p:sp>
        <p:nvSpPr>
          <p:cNvPr id="34" name="Прямокутник 33">
            <a:extLst>
              <a:ext uri="{FF2B5EF4-FFF2-40B4-BE49-F238E27FC236}">
                <a16:creationId xmlns:a16="http://schemas.microsoft.com/office/drawing/2014/main" id="{CCF613B6-A4E4-476A-ADAF-AF1B430CA8B7}"/>
              </a:ext>
            </a:extLst>
          </p:cNvPr>
          <p:cNvSpPr/>
          <p:nvPr/>
        </p:nvSpPr>
        <p:spPr>
          <a:xfrm>
            <a:off x="11458769" y="6085771"/>
            <a:ext cx="555399" cy="55539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FB59F22E-3A36-4CB4-934C-E098AADEF72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32043" y="6200434"/>
            <a:ext cx="395497" cy="32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8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8817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Поясніть, як ви розумієте зміст прислів’їв. Вивчи на пам’ять прислів’я котре найбільше тобі сподобалось.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A5CF64-63C5-44FC-A6A0-DE307EF447E3}"/>
              </a:ext>
            </a:extLst>
          </p:cNvPr>
          <p:cNvSpPr txBox="1"/>
          <p:nvPr/>
        </p:nvSpPr>
        <p:spPr>
          <a:xfrm>
            <a:off x="1492250" y="2017534"/>
            <a:ext cx="101981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chemeClr val="accent2">
                    <a:lumMod val="50000"/>
                  </a:schemeClr>
                </a:solidFill>
              </a:rPr>
              <a:t>Поганий обід, коли хліба нема.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B6727-0FEE-469C-8ED2-E6B1405EA844}"/>
              </a:ext>
            </a:extLst>
          </p:cNvPr>
          <p:cNvSpPr txBox="1"/>
          <p:nvPr/>
        </p:nvSpPr>
        <p:spPr>
          <a:xfrm>
            <a:off x="1492250" y="3445470"/>
            <a:ext cx="101981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chemeClr val="accent2">
                    <a:lumMod val="50000"/>
                  </a:schemeClr>
                </a:solidFill>
              </a:rPr>
              <a:t>Кашу маслом не зіпсуєш.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8FF167-FF2A-46A8-8E99-F7424FA3FB01}"/>
              </a:ext>
            </a:extLst>
          </p:cNvPr>
          <p:cNvSpPr txBox="1"/>
          <p:nvPr/>
        </p:nvSpPr>
        <p:spPr>
          <a:xfrm>
            <a:off x="1414170" y="4873406"/>
            <a:ext cx="101981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chemeClr val="accent2">
                    <a:lumMod val="50000"/>
                  </a:schemeClr>
                </a:solidFill>
              </a:rPr>
              <a:t>Усякому овочеві свій час.</a:t>
            </a:r>
          </a:p>
        </p:txBody>
      </p:sp>
    </p:spTree>
    <p:extLst>
      <p:ext uri="{BB962C8B-B14F-4D97-AF65-F5344CB8AC3E}">
        <p14:creationId xmlns:p14="http://schemas.microsoft.com/office/powerpoint/2010/main" val="340589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Прослухайте вірш та налаштуймося на роботу.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97317" y="1493949"/>
            <a:ext cx="6384283" cy="476187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08691" y="1227674"/>
            <a:ext cx="4172754" cy="54712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457056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Усім, усім добрий день! 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Геть з дороги, наша лінь! 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Хай не заважає працювати 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Гарним хлопцям та дівчатам. </a:t>
            </a:r>
          </a:p>
        </p:txBody>
      </p:sp>
    </p:spTree>
    <p:extLst>
      <p:ext uri="{BB962C8B-B14F-4D97-AF65-F5344CB8AC3E}">
        <p14:creationId xmlns:p14="http://schemas.microsoft.com/office/powerpoint/2010/main" val="190190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388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Розфарбуй овочі та фрукти. У кожному стовпчику намалюй овоч або фрукт такого самого кольору.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218" name="Picture 2" descr="Результат пошуку зображень за запитом &quot;png помидор&quot;">
            <a:extLst>
              <a:ext uri="{FF2B5EF4-FFF2-40B4-BE49-F238E27FC236}">
                <a16:creationId xmlns:a16="http://schemas.microsoft.com/office/drawing/2014/main" id="{F74BEBDE-2A37-402C-9165-97128B517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33733" y="1208361"/>
            <a:ext cx="224917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Результат пошуку зображень за запитом &quot;png морква&quot;">
            <a:extLst>
              <a:ext uri="{FF2B5EF4-FFF2-40B4-BE49-F238E27FC236}">
                <a16:creationId xmlns:a16="http://schemas.microsoft.com/office/drawing/2014/main" id="{AC852D43-D124-4094-A137-38FD7F043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71290" y="1720929"/>
            <a:ext cx="3712870" cy="14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Результат пошуку зображень за запитом &quot;png огурец&quot;">
            <a:extLst>
              <a:ext uri="{FF2B5EF4-FFF2-40B4-BE49-F238E27FC236}">
                <a16:creationId xmlns:a16="http://schemas.microsoft.com/office/drawing/2014/main" id="{1E49C802-B2CF-4F26-B0F3-37256D7D4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59088" y="1541778"/>
            <a:ext cx="4166162" cy="161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 сполучна лінія 8">
            <a:extLst>
              <a:ext uri="{FF2B5EF4-FFF2-40B4-BE49-F238E27FC236}">
                <a16:creationId xmlns:a16="http://schemas.microsoft.com/office/drawing/2014/main" id="{CFB949FB-FC76-404E-B823-C25C63976029}"/>
              </a:ext>
            </a:extLst>
          </p:cNvPr>
          <p:cNvCxnSpPr/>
          <p:nvPr/>
        </p:nvCxnSpPr>
        <p:spPr>
          <a:xfrm>
            <a:off x="3927096" y="1541778"/>
            <a:ext cx="0" cy="4935222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 сполучна лінія 12">
            <a:extLst>
              <a:ext uri="{FF2B5EF4-FFF2-40B4-BE49-F238E27FC236}">
                <a16:creationId xmlns:a16="http://schemas.microsoft.com/office/drawing/2014/main" id="{57CBD997-7D14-4986-861F-CA69F2E107BE}"/>
              </a:ext>
            </a:extLst>
          </p:cNvPr>
          <p:cNvCxnSpPr/>
          <p:nvPr/>
        </p:nvCxnSpPr>
        <p:spPr>
          <a:xfrm>
            <a:off x="8033688" y="1541778"/>
            <a:ext cx="0" cy="4935222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 сполучна лінія 13">
            <a:extLst>
              <a:ext uri="{FF2B5EF4-FFF2-40B4-BE49-F238E27FC236}">
                <a16:creationId xmlns:a16="http://schemas.microsoft.com/office/drawing/2014/main" id="{39C78AE8-0627-4E99-BEEE-AA4ABCAD9AEF}"/>
              </a:ext>
            </a:extLst>
          </p:cNvPr>
          <p:cNvCxnSpPr>
            <a:cxnSpLocks/>
          </p:cNvCxnSpPr>
          <p:nvPr/>
        </p:nvCxnSpPr>
        <p:spPr>
          <a:xfrm>
            <a:off x="350963" y="3742266"/>
            <a:ext cx="11485437" cy="5068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4" name="Picture 8" descr="Результат пошуку зображень за запитом &quot;png яблуко&quot;">
            <a:extLst>
              <a:ext uri="{FF2B5EF4-FFF2-40B4-BE49-F238E27FC236}">
                <a16:creationId xmlns:a16="http://schemas.microsoft.com/office/drawing/2014/main" id="{9BA32833-5F8D-49CD-9D94-12C8EBBD1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9315" y="3823412"/>
            <a:ext cx="2653588" cy="265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Результат пошуку зображень за запитом &quot;png апельсин&quot;">
            <a:extLst>
              <a:ext uri="{FF2B5EF4-FFF2-40B4-BE49-F238E27FC236}">
                <a16:creationId xmlns:a16="http://schemas.microsoft.com/office/drawing/2014/main" id="{91F632B7-1258-46B3-ADCF-7D4C8A29E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3990" y="3912286"/>
            <a:ext cx="3770641" cy="265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Результат пошуку зображень за запитом &quot;png киви&quot;">
            <a:extLst>
              <a:ext uri="{FF2B5EF4-FFF2-40B4-BE49-F238E27FC236}">
                <a16:creationId xmlns:a16="http://schemas.microsoft.com/office/drawing/2014/main" id="{BBDD6442-CB7C-43BC-BB0F-CE4422A99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6937" y="3862862"/>
            <a:ext cx="2850464" cy="285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74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96187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«Сервіруй» стіл для сніданку. Виделку намалюй ліворуч від тарілки. Праворуч намалюй ніж та столову ложку. Маленьку ложечку для десерту </a:t>
            </a:r>
            <a:r>
              <a:rPr lang="uk-UA" sz="2000" b="1" dirty="0" err="1">
                <a:solidFill>
                  <a:schemeClr val="bg1"/>
                </a:solidFill>
              </a:rPr>
              <a:t>розмісти</a:t>
            </a:r>
            <a:r>
              <a:rPr lang="uk-UA" sz="2000" b="1" dirty="0">
                <a:solidFill>
                  <a:schemeClr val="bg1"/>
                </a:solidFill>
              </a:rPr>
              <a:t> над тарілкою.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F00A7B2-5F83-47CD-B057-97160377B7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24016" y="2615324"/>
            <a:ext cx="3010283" cy="335924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05593FA-0D7E-428D-978E-2D87FF73152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4974"/>
          <a:stretch/>
        </p:blipFill>
        <p:spPr>
          <a:xfrm>
            <a:off x="9648361" y="2907424"/>
            <a:ext cx="494917" cy="2891130"/>
          </a:xfrm>
          <a:prstGeom prst="rect">
            <a:avLst/>
          </a:prstGeom>
        </p:spPr>
      </p:pic>
      <p:pic>
        <p:nvPicPr>
          <p:cNvPr id="12" name="Picture 2" descr="Результат пошуку зображень за запитом &quot;png ложка&quot;">
            <a:extLst>
              <a:ext uri="{FF2B5EF4-FFF2-40B4-BE49-F238E27FC236}">
                <a16:creationId xmlns:a16="http://schemas.microsoft.com/office/drawing/2014/main" id="{676C7C26-82EB-464C-BA39-B07E18465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9556768" y="1615656"/>
            <a:ext cx="2015457" cy="201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C1A901D-02F8-4032-B51D-B1CA9E6C619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34871" y="2907424"/>
            <a:ext cx="659250" cy="289113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153A5F0-1CD0-4AA1-8989-B2362212035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32054" y="2907424"/>
            <a:ext cx="408043" cy="28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4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-0.57031 -0.00139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1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L -0.20287 -0.016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43" y="-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-0.06888 -0.04028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1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59259E-6 L -0.35716 -0.0011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6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60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меню на сніданок. Запиши.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BEECF91-D5A9-46CD-ACA1-0CDF7ECC79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1629" y="1168401"/>
            <a:ext cx="4105828" cy="5577680"/>
          </a:xfrm>
          <a:prstGeom prst="rect">
            <a:avLst/>
          </a:prstGeom>
        </p:spPr>
      </p:pic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BD15C98C-CD45-4609-88F2-511CF56D5053}"/>
              </a:ext>
            </a:extLst>
          </p:cNvPr>
          <p:cNvSpPr/>
          <p:nvPr/>
        </p:nvSpPr>
        <p:spPr>
          <a:xfrm>
            <a:off x="1422372" y="1441969"/>
            <a:ext cx="6096000" cy="50167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pPr algn="ctr"/>
            <a:r>
              <a:rPr lang="uk-UA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Меню</a:t>
            </a:r>
            <a:r>
              <a:rPr lang="uk-UA" sz="4000" b="1" dirty="0">
                <a:solidFill>
                  <a:schemeClr val="accent2">
                    <a:lumMod val="50000"/>
                  </a:schemeClr>
                </a:solidFill>
              </a:rPr>
              <a:t> (лат. </a:t>
            </a:r>
            <a:r>
              <a:rPr lang="uk-UA" sz="4000" b="1" dirty="0" err="1">
                <a:solidFill>
                  <a:schemeClr val="accent2">
                    <a:lumMod val="50000"/>
                  </a:schemeClr>
                </a:solidFill>
              </a:rPr>
              <a:t>menu</a:t>
            </a:r>
            <a:r>
              <a:rPr lang="uk-UA" sz="4000" b="1" dirty="0">
                <a:solidFill>
                  <a:schemeClr val="accent2">
                    <a:lumMod val="50000"/>
                  </a:schemeClr>
                </a:solidFill>
              </a:rPr>
              <a:t>) — перелік страв та напоїв, що подаються в кафе, ресторані або </a:t>
            </a:r>
          </a:p>
          <a:p>
            <a:pPr algn="ctr"/>
            <a:r>
              <a:rPr lang="uk-UA" sz="4000" b="1" dirty="0">
                <a:solidFill>
                  <a:schemeClr val="accent2">
                    <a:lumMod val="50000"/>
                  </a:schemeClr>
                </a:solidFill>
              </a:rPr>
              <a:t>барі. У ресторані, меню являє собою презентацію пропонованих страв та напоїв.</a:t>
            </a:r>
          </a:p>
        </p:txBody>
      </p:sp>
    </p:spTree>
    <p:extLst>
      <p:ext uri="{BB962C8B-B14F-4D97-AF65-F5344CB8AC3E}">
        <p14:creationId xmlns:p14="http://schemas.microsoft.com/office/powerpoint/2010/main" val="310077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Познач, що потрібно робити перед тим, як сідати їсти.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D626593-CE13-443A-9CE8-022D6B6998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7355" y="1362186"/>
            <a:ext cx="2753644" cy="38803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BA2B6FE-16E1-4CC4-A9FF-E95215A948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1165" y="1502042"/>
            <a:ext cx="2718304" cy="374050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F49EEA4-A450-440E-A05F-19E9F67B986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9635" y="1201653"/>
            <a:ext cx="2435574" cy="478255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01C579E-2916-476F-9F75-E943BBC7379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70289" y="1362186"/>
            <a:ext cx="3103556" cy="4861429"/>
          </a:xfrm>
          <a:prstGeom prst="rect">
            <a:avLst/>
          </a:prstGeom>
        </p:spPr>
      </p:pic>
      <p:sp>
        <p:nvSpPr>
          <p:cNvPr id="18" name="Прямокутник 17">
            <a:extLst>
              <a:ext uri="{FF2B5EF4-FFF2-40B4-BE49-F238E27FC236}">
                <a16:creationId xmlns:a16="http://schemas.microsoft.com/office/drawing/2014/main" id="{D3DB89D9-F07F-4C25-8E1C-B2518D2EFBE8}"/>
              </a:ext>
            </a:extLst>
          </p:cNvPr>
          <p:cNvSpPr/>
          <p:nvPr/>
        </p:nvSpPr>
        <p:spPr>
          <a:xfrm>
            <a:off x="4079096" y="4687151"/>
            <a:ext cx="555399" cy="55539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C3F2C19-DC37-4BB7-A226-CE262F47226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52370" y="4801814"/>
            <a:ext cx="395497" cy="329027"/>
          </a:xfrm>
          <a:prstGeom prst="rect">
            <a:avLst/>
          </a:prstGeom>
        </p:spPr>
      </p:pic>
      <p:sp>
        <p:nvSpPr>
          <p:cNvPr id="20" name="Прямокутник 19">
            <a:extLst>
              <a:ext uri="{FF2B5EF4-FFF2-40B4-BE49-F238E27FC236}">
                <a16:creationId xmlns:a16="http://schemas.microsoft.com/office/drawing/2014/main" id="{A1AD5DFD-2D0B-4C33-AD75-06F75722ECF1}"/>
              </a:ext>
            </a:extLst>
          </p:cNvPr>
          <p:cNvSpPr/>
          <p:nvPr/>
        </p:nvSpPr>
        <p:spPr>
          <a:xfrm>
            <a:off x="1689954" y="4671901"/>
            <a:ext cx="555399" cy="55539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Прямокутник 20">
            <a:extLst>
              <a:ext uri="{FF2B5EF4-FFF2-40B4-BE49-F238E27FC236}">
                <a16:creationId xmlns:a16="http://schemas.microsoft.com/office/drawing/2014/main" id="{3E35C979-F322-4017-8499-88CE4B1ABC7F}"/>
              </a:ext>
            </a:extLst>
          </p:cNvPr>
          <p:cNvSpPr/>
          <p:nvPr/>
        </p:nvSpPr>
        <p:spPr>
          <a:xfrm>
            <a:off x="7615431" y="4671900"/>
            <a:ext cx="555399" cy="55539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Прямокутник 21">
            <a:extLst>
              <a:ext uri="{FF2B5EF4-FFF2-40B4-BE49-F238E27FC236}">
                <a16:creationId xmlns:a16="http://schemas.microsoft.com/office/drawing/2014/main" id="{7D7A12FD-AF2F-4FED-ADE7-C8C8E1B1163C}"/>
              </a:ext>
            </a:extLst>
          </p:cNvPr>
          <p:cNvSpPr/>
          <p:nvPr/>
        </p:nvSpPr>
        <p:spPr>
          <a:xfrm>
            <a:off x="10142383" y="4704899"/>
            <a:ext cx="555399" cy="55539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798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6">
            <a:extLst>
              <a:ext uri="{FF2B5EF4-FFF2-40B4-BE49-F238E27FC236}">
                <a16:creationId xmlns:a16="http://schemas.microsoft.com/office/drawing/2014/main" id="{D8718E1B-03EE-4015-960D-F786688442CF}"/>
              </a:ext>
            </a:extLst>
          </p:cNvPr>
          <p:cNvSpPr/>
          <p:nvPr/>
        </p:nvSpPr>
        <p:spPr>
          <a:xfrm>
            <a:off x="363071" y="1610635"/>
            <a:ext cx="4652681" cy="475283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з зошитом на сторінці 52. Чому потрібно правильно харчуватися? Відповіді впиши до схеми.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D8DCC47-CEDD-41E1-9ECE-10F08967C6C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82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0725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Розкажіть</a:t>
            </a:r>
            <a:r>
              <a:rPr lang="ru-RU" sz="2000" b="1" dirty="0"/>
              <a:t> про </a:t>
            </a:r>
            <a:r>
              <a:rPr lang="ru-RU" sz="2000" b="1" dirty="0" err="1"/>
              <a:t>поведінку</a:t>
            </a:r>
            <a:r>
              <a:rPr lang="ru-RU" sz="2000" b="1" dirty="0"/>
              <a:t> </a:t>
            </a:r>
            <a:r>
              <a:rPr lang="ru-RU" sz="2000" b="1" dirty="0" err="1"/>
              <a:t>дітей</a:t>
            </a:r>
            <a:r>
              <a:rPr lang="ru-RU" sz="2000" b="1" dirty="0"/>
              <a:t> за столом. </a:t>
            </a:r>
            <a:r>
              <a:rPr lang="ru-RU" sz="2000" b="1" dirty="0" err="1"/>
              <a:t>Складіть</a:t>
            </a:r>
            <a:r>
              <a:rPr lang="ru-RU" sz="2000" b="1" dirty="0"/>
              <a:t> для них правила </a:t>
            </a:r>
            <a:r>
              <a:rPr lang="ru-RU" sz="2000" b="1" dirty="0" err="1"/>
              <a:t>поведінки</a:t>
            </a:r>
            <a:r>
              <a:rPr lang="ru-RU" sz="2000" b="1" dirty="0"/>
              <a:t> за столом.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242" name="Picture 2" descr="Результат пошуку зображень за запитом &quot;Поведінка за столом&quot;">
            <a:extLst>
              <a:ext uri="{FF2B5EF4-FFF2-40B4-BE49-F238E27FC236}">
                <a16:creationId xmlns:a16="http://schemas.microsoft.com/office/drawing/2014/main" id="{666F975F-F132-4C82-8A53-FBA2721D9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15103" y="1456402"/>
            <a:ext cx="9439500" cy="517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04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0725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Розкажіть</a:t>
            </a:r>
            <a:r>
              <a:rPr lang="ru-RU" sz="2000" b="1" dirty="0"/>
              <a:t> про </a:t>
            </a:r>
            <a:r>
              <a:rPr lang="ru-RU" sz="2000" b="1" dirty="0" err="1"/>
              <a:t>поведінку</a:t>
            </a:r>
            <a:r>
              <a:rPr lang="ru-RU" sz="2000" b="1" dirty="0"/>
              <a:t> </a:t>
            </a:r>
            <a:r>
              <a:rPr lang="ru-RU" sz="2000" b="1" dirty="0" err="1"/>
              <a:t>дітей</a:t>
            </a:r>
            <a:r>
              <a:rPr lang="ru-RU" sz="2000" b="1" dirty="0"/>
              <a:t> за столом. </a:t>
            </a:r>
            <a:r>
              <a:rPr lang="ru-RU" sz="2000" b="1" dirty="0" err="1"/>
              <a:t>Складіть</a:t>
            </a:r>
            <a:r>
              <a:rPr lang="ru-RU" sz="2000" b="1" dirty="0"/>
              <a:t> для них правила </a:t>
            </a:r>
            <a:r>
              <a:rPr lang="ru-RU" sz="2000" b="1" dirty="0" err="1"/>
              <a:t>поведінки</a:t>
            </a:r>
            <a:r>
              <a:rPr lang="ru-RU" sz="2000" b="1" dirty="0"/>
              <a:t> за столом.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242" name="Picture 2" descr="Результат пошуку зображень за запитом &quot;Поведінка за столом&quot;">
            <a:extLst>
              <a:ext uri="{FF2B5EF4-FFF2-40B4-BE49-F238E27FC236}">
                <a16:creationId xmlns:a16="http://schemas.microsoft.com/office/drawing/2014/main" id="{666F975F-F132-4C82-8A53-FBA2721D9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83503" y="1456402"/>
            <a:ext cx="7011397" cy="501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32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Оберіть відповідну цеглинку </a:t>
            </a:r>
            <a:r>
              <a:rPr lang="uk-UA" sz="2000" b="1" dirty="0" err="1">
                <a:solidFill>
                  <a:schemeClr val="bg1"/>
                </a:solidFill>
              </a:rPr>
              <a:t>лего</a:t>
            </a:r>
            <a:r>
              <a:rPr lang="uk-UA" sz="2000" b="1" dirty="0">
                <a:solidFill>
                  <a:schemeClr val="bg1"/>
                </a:solidFill>
              </a:rPr>
              <a:t>...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D629D0-336C-419F-A8A4-2C0197B936F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7625" y="2867878"/>
            <a:ext cx="5183691" cy="190087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CA90978-B131-4245-BEFF-17900FECEF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3040" y="1186308"/>
            <a:ext cx="4993114" cy="183098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5E43342-029B-4C75-BB88-C367F6B9417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098" y="4754316"/>
            <a:ext cx="4859054" cy="178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2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25003" y="1869264"/>
            <a:ext cx="4262907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Яка зараз пора року?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5004" y="3428713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Який місяць?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5003" y="5050663"/>
            <a:ext cx="4430332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Яке число?</a:t>
            </a:r>
            <a:endParaRPr lang="ru-RU" sz="3600" b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93217" y="1236372"/>
            <a:ext cx="6503832" cy="516480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423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Створимо пірамідку нашого настрою. </a:t>
            </a:r>
            <a:endParaRPr lang="ru-RU" sz="2000" b="1" dirty="0"/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grpSp>
        <p:nvGrpSpPr>
          <p:cNvPr id="14" name="Групувати 1">
            <a:extLst>
              <a:ext uri="{FF2B5EF4-FFF2-40B4-BE49-F238E27FC236}">
                <a16:creationId xmlns:a16="http://schemas.microsoft.com/office/drawing/2014/main" id="{32258A9F-8212-49B1-95DF-38C4E708E613}"/>
              </a:ext>
            </a:extLst>
          </p:cNvPr>
          <p:cNvGrpSpPr/>
          <p:nvPr/>
        </p:nvGrpSpPr>
        <p:grpSpPr>
          <a:xfrm>
            <a:off x="254834" y="2353456"/>
            <a:ext cx="11671004" cy="3348511"/>
            <a:chOff x="2233765" y="2416091"/>
            <a:chExt cx="7095632" cy="1970942"/>
          </a:xfrm>
        </p:grpSpPr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BCDC0D07-BCA4-43BA-943E-A61F5BC9D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04685" y="3901258"/>
              <a:ext cx="1324712" cy="485775"/>
            </a:xfrm>
            <a:prstGeom prst="rect">
              <a:avLst/>
            </a:prstGeom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7FD3DB48-8647-4217-B1DE-6D0B98708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42635" y="3901258"/>
              <a:ext cx="1324712" cy="485775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3CFCFC9C-D992-4D0F-97AF-CA4B6B783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93695" y="3901258"/>
              <a:ext cx="1324712" cy="485775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ECD47C33-D5B9-4E96-83DF-AEF1FE0CF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31645" y="3901258"/>
              <a:ext cx="1324712" cy="485775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BF01A5CB-26BD-45DD-88D0-A1E9B453F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82705" y="3901257"/>
              <a:ext cx="1324712" cy="485775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F0C88430-E17B-4753-864B-FCDF9CDAF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33765" y="3901256"/>
              <a:ext cx="1324712" cy="485775"/>
            </a:xfrm>
            <a:prstGeom prst="rect">
              <a:avLst/>
            </a:prstGeom>
          </p:spPr>
        </p:pic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062CD9BD-64E4-4776-83D0-02385D6A5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98477" y="3596493"/>
              <a:ext cx="1324712" cy="485775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61CFA840-AB05-4EAD-9BF5-8BA20D03C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63009" y="3596493"/>
              <a:ext cx="1324712" cy="485775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0CAE8A8F-ED90-45B6-9BFE-936E2D4D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37000" y="3596492"/>
              <a:ext cx="1324712" cy="485775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2A56DD96-B1F7-4F1C-ADA8-96AA5C7F5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65129" y="3602023"/>
              <a:ext cx="1324712" cy="485775"/>
            </a:xfrm>
            <a:prstGeom prst="rect">
              <a:avLst/>
            </a:prstGeom>
          </p:spPr>
        </p:pic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E11BBB4F-404C-4E5B-A942-0561BF9D8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34391" y="3591422"/>
              <a:ext cx="1324712" cy="485775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0DCA355C-9011-4AA5-8EB6-B254531EB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07892" y="3291728"/>
              <a:ext cx="1324712" cy="485775"/>
            </a:xfrm>
            <a:prstGeom prst="rect">
              <a:avLst/>
            </a:prstGeom>
          </p:spPr>
        </p:pic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D78B8658-2E7D-457C-B7BF-AABF9F0ED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67991" y="3283940"/>
              <a:ext cx="1324712" cy="485775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2C337BD8-1A07-4057-9340-4CF9529A0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0971" y="3289471"/>
              <a:ext cx="1324712" cy="485775"/>
            </a:xfrm>
            <a:prstGeom prst="rect">
              <a:avLst/>
            </a:prstGeom>
          </p:spPr>
        </p:pic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35541D30-3110-49B0-B435-C9AA00F5C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72031" y="3289471"/>
              <a:ext cx="1324712" cy="485775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7B18C06D-0181-41C6-A3E2-2C099413B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91863" y="3003434"/>
              <a:ext cx="1324712" cy="485775"/>
            </a:xfrm>
            <a:prstGeom prst="rect">
              <a:avLst/>
            </a:prstGeom>
          </p:spPr>
        </p:pic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40088A84-4338-4DB1-AAF9-E9BA8FBA4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9468" y="3003434"/>
              <a:ext cx="1324712" cy="485775"/>
            </a:xfrm>
            <a:prstGeom prst="rect">
              <a:avLst/>
            </a:prstGeom>
          </p:spPr>
        </p:pic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4681C890-2938-4826-8E65-94D2B61CA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00428" y="3002428"/>
              <a:ext cx="1324712" cy="485775"/>
            </a:xfrm>
            <a:prstGeom prst="rect">
              <a:avLst/>
            </a:prstGeom>
          </p:spPr>
        </p:pic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D56E03B9-4415-403C-833B-8A9DEF3BC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4895" y="2715447"/>
              <a:ext cx="1324712" cy="485775"/>
            </a:xfrm>
            <a:prstGeom prst="rect">
              <a:avLst/>
            </a:prstGeom>
          </p:spPr>
        </p:pic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DEF81BC7-2234-4250-B943-8CF44F2C9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47392" y="2715385"/>
              <a:ext cx="1324712" cy="485775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36CA5EBA-688D-4105-BC6C-C57F519E2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73877" y="2416091"/>
              <a:ext cx="1324712" cy="485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946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08715" y="1412049"/>
            <a:ext cx="4262907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Тепло чи холодно надворі?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5003" y="2802152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Який стан неба?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5003" y="4215658"/>
            <a:ext cx="4430332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Яка температура повітря?</a:t>
            </a:r>
            <a:endParaRPr lang="ru-RU" sz="3600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08691" y="5591313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Чи були протягом дня опади?</a:t>
            </a:r>
            <a:endParaRPr lang="ru-RU" sz="36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55335" y="1148886"/>
            <a:ext cx="4799803" cy="330653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74310" y="3848777"/>
            <a:ext cx="3565623" cy="294463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6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Бесіда на тему «Чому людині потрібно їсти?»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84456" y="1417426"/>
            <a:ext cx="6096000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4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Яких</a:t>
            </a:r>
            <a:r>
              <a:rPr lang="ru-RU" sz="2000" b="1" dirty="0"/>
              <a:t> </a:t>
            </a:r>
            <a:r>
              <a:rPr lang="ru-RU" sz="2000" b="1" dirty="0" err="1"/>
              <a:t>продуктів</a:t>
            </a:r>
            <a:r>
              <a:rPr lang="ru-RU" sz="2000" b="1" dirty="0"/>
              <a:t> </a:t>
            </a:r>
            <a:r>
              <a:rPr lang="ru-RU" sz="2000" b="1" dirty="0" err="1"/>
              <a:t>потрібно</a:t>
            </a:r>
            <a:r>
              <a:rPr lang="ru-RU" sz="2000" b="1" dirty="0"/>
              <a:t> </a:t>
            </a:r>
            <a:r>
              <a:rPr lang="ru-RU" sz="2000" b="1" dirty="0" err="1"/>
              <a:t>вживати</a:t>
            </a:r>
            <a:r>
              <a:rPr lang="ru-RU" sz="2000" b="1" dirty="0"/>
              <a:t> </a:t>
            </a:r>
            <a:r>
              <a:rPr lang="ru-RU" sz="2000" b="1" dirty="0" err="1"/>
              <a:t>найбільше</a:t>
            </a:r>
            <a:r>
              <a:rPr lang="ru-RU" sz="2000" b="1" dirty="0"/>
              <a:t>? А </a:t>
            </a:r>
            <a:r>
              <a:rPr lang="ru-RU" sz="2000" b="1" dirty="0" err="1"/>
              <a:t>яких</a:t>
            </a:r>
            <a:r>
              <a:rPr lang="ru-RU" sz="2000" b="1" dirty="0"/>
              <a:t> — </a:t>
            </a:r>
            <a:r>
              <a:rPr lang="ru-RU" sz="2000" b="1" dirty="0" err="1"/>
              <a:t>найменше</a:t>
            </a:r>
            <a:r>
              <a:rPr lang="ru-RU" sz="2000" b="1" dirty="0"/>
              <a:t>?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Результат пошуку зображень за запитом &quot;піраміда вживання продуктів&quot;">
            <a:extLst>
              <a:ext uri="{FF2B5EF4-FFF2-40B4-BE49-F238E27FC236}">
                <a16:creationId xmlns:a16="http://schemas.microsoft.com/office/drawing/2014/main" id="{F4CF0EAB-07E4-4F25-A8D8-CC81B6A5A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0655" y="1301290"/>
            <a:ext cx="5969157" cy="541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43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Що</a:t>
            </a:r>
            <a:r>
              <a:rPr lang="ru-RU" sz="2000" b="1" dirty="0"/>
              <a:t> </a:t>
            </a:r>
            <a:r>
              <a:rPr lang="ru-RU" sz="2000" b="1" dirty="0" err="1"/>
              <a:t>ви</a:t>
            </a:r>
            <a:r>
              <a:rPr lang="ru-RU" sz="2000" b="1" dirty="0"/>
              <a:t> </a:t>
            </a:r>
            <a:r>
              <a:rPr lang="ru-RU" sz="2000" b="1" dirty="0" err="1"/>
              <a:t>полюбляєте</a:t>
            </a:r>
            <a:r>
              <a:rPr lang="ru-RU" sz="2000" b="1" dirty="0"/>
              <a:t> </a:t>
            </a:r>
            <a:r>
              <a:rPr lang="ru-RU" sz="2000" b="1" dirty="0" err="1"/>
              <a:t>їсти</a:t>
            </a:r>
            <a:r>
              <a:rPr lang="ru-RU" sz="2000" b="1" dirty="0"/>
              <a:t> на </a:t>
            </a:r>
            <a:r>
              <a:rPr lang="ru-RU" sz="2000" b="1" dirty="0" err="1"/>
              <a:t>сніданок</a:t>
            </a:r>
            <a:r>
              <a:rPr lang="ru-RU" sz="2000" b="1" dirty="0"/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0332" y="1287422"/>
            <a:ext cx="7947552" cy="464981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1557230" y="5529833"/>
            <a:ext cx="9633756" cy="814802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/>
              <a:t>Щоранку потрібно снідати.</a:t>
            </a:r>
          </a:p>
        </p:txBody>
      </p:sp>
    </p:spTree>
    <p:extLst>
      <p:ext uri="{BB962C8B-B14F-4D97-AF65-F5344CB8AC3E}">
        <p14:creationId xmlns:p14="http://schemas.microsoft.com/office/powerpoint/2010/main" val="348651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06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Як </a:t>
            </a:r>
            <a:r>
              <a:rPr lang="ru-RU" sz="2000" b="1" dirty="0" err="1"/>
              <a:t>називається</a:t>
            </a:r>
            <a:r>
              <a:rPr lang="ru-RU" sz="2000" b="1" dirty="0"/>
              <a:t> </a:t>
            </a:r>
            <a:r>
              <a:rPr lang="ru-RU" sz="2000" b="1" dirty="0" err="1"/>
              <a:t>прийом</a:t>
            </a:r>
            <a:r>
              <a:rPr lang="ru-RU" sz="2000" b="1" dirty="0"/>
              <a:t> </a:t>
            </a:r>
            <a:r>
              <a:rPr lang="ru-RU" sz="2000" b="1" dirty="0" err="1"/>
              <a:t>їжі</a:t>
            </a:r>
            <a:r>
              <a:rPr lang="ru-RU" sz="2000" b="1" dirty="0"/>
              <a:t> вдень? </a:t>
            </a:r>
            <a:r>
              <a:rPr lang="ru-RU" sz="2000" b="1" dirty="0" err="1"/>
              <a:t>Увечері</a:t>
            </a:r>
            <a:r>
              <a:rPr lang="ru-RU" sz="2000" b="1" dirty="0"/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052" name="Picture 4" descr="Результат пошуку зображень за запитом &quot;приїоми їжі&quot;">
            <a:extLst>
              <a:ext uri="{FF2B5EF4-FFF2-40B4-BE49-F238E27FC236}">
                <a16:creationId xmlns:a16="http://schemas.microsoft.com/office/drawing/2014/main" id="{C039EE55-5E5F-45EA-9CF9-650A7328D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40314" y="1313785"/>
            <a:ext cx="7711371" cy="538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1FD40E-4FE0-41E3-AE5C-CAB6EFD62FED}"/>
              </a:ext>
            </a:extLst>
          </p:cNvPr>
          <p:cNvSpPr txBox="1"/>
          <p:nvPr/>
        </p:nvSpPr>
        <p:spPr>
          <a:xfrm>
            <a:off x="4511748" y="5239101"/>
            <a:ext cx="158425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/>
              <a:t>Полуденок</a:t>
            </a:r>
          </a:p>
          <a:p>
            <a:pPr algn="ctr"/>
            <a:r>
              <a:rPr lang="uk-UA" sz="2000" b="1" dirty="0"/>
              <a:t>(перекус)</a:t>
            </a:r>
          </a:p>
        </p:txBody>
      </p:sp>
    </p:spTree>
    <p:extLst>
      <p:ext uri="{BB962C8B-B14F-4D97-AF65-F5344CB8AC3E}">
        <p14:creationId xmlns:p14="http://schemas.microsoft.com/office/powerpoint/2010/main" val="350978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644</Words>
  <Application>Microsoft Office PowerPoint</Application>
  <PresentationFormat>Широкоэкранный</PresentationFormat>
  <Paragraphs>175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85</cp:revision>
  <dcterms:created xsi:type="dcterms:W3CDTF">2018-01-05T16:38:53Z</dcterms:created>
  <dcterms:modified xsi:type="dcterms:W3CDTF">2022-02-23T06:49:59Z</dcterms:modified>
</cp:coreProperties>
</file>