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986" r:id="rId3"/>
    <p:sldId id="888" r:id="rId4"/>
    <p:sldId id="2075" r:id="rId5"/>
    <p:sldId id="2132" r:id="rId6"/>
    <p:sldId id="2133" r:id="rId7"/>
    <p:sldId id="2112" r:id="rId8"/>
    <p:sldId id="2135" r:id="rId9"/>
    <p:sldId id="2136" r:id="rId10"/>
    <p:sldId id="2138" r:id="rId11"/>
    <p:sldId id="2139" r:id="rId12"/>
    <p:sldId id="4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986"/>
            <p14:sldId id="888"/>
            <p14:sldId id="2075"/>
            <p14:sldId id="2132"/>
            <p14:sldId id="2133"/>
            <p14:sldId id="2112"/>
            <p14:sldId id="2135"/>
            <p14:sldId id="2136"/>
            <p14:sldId id="2138"/>
            <p14:sldId id="2139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0000"/>
    <a:srgbClr val="FF66FF"/>
    <a:srgbClr val="FF6600"/>
    <a:srgbClr val="FFFF00"/>
    <a:srgbClr val="C6109F"/>
    <a:srgbClr val="FF99FF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26" autoAdjust="0"/>
    <p:restoredTop sz="94322" autoAdjust="0"/>
  </p:normalViewPr>
  <p:slideViewPr>
    <p:cSldViewPr snapToGrid="0">
      <p:cViewPr varScale="1">
        <p:scale>
          <a:sx n="47" d="100"/>
          <a:sy n="47" d="100"/>
        </p:scale>
        <p:origin x="-96" y="-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jpe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jpeg"/><Relationship Id="rId5" Type="http://schemas.openxmlformats.org/officeDocument/2006/relationships/image" Target="../media/image8.png"/><Relationship Id="rId10" Type="http://schemas.openxmlformats.org/officeDocument/2006/relationships/image" Target="../media/image19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jpe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211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429950"/>
            <a:ext cx="5763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Складання і розв’язування задач . Порівняння виразів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236" y="2879150"/>
            <a:ext cx="57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10 </a:t>
            </a:r>
            <a:r>
              <a:rPr lang="uk-UA" sz="3600" b="1" dirty="0">
                <a:solidFill>
                  <a:srgbClr val="2F3242"/>
                </a:solidFill>
              </a:rPr>
              <a:t>:</a:t>
            </a:r>
            <a:r>
              <a:rPr lang="en-US" sz="3600" b="1" dirty="0">
                <a:solidFill>
                  <a:srgbClr val="2F3242"/>
                </a:solidFill>
              </a:rPr>
              <a:t> 5 = 2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8" b="63416"/>
          <a:stretch/>
        </p:blipFill>
        <p:spPr>
          <a:xfrm>
            <a:off x="1413035" y="1162551"/>
            <a:ext cx="9891806" cy="55328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96" y="2449373"/>
            <a:ext cx="4297506" cy="404842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43056" r="67229" b="43102"/>
          <a:stretch/>
        </p:blipFill>
        <p:spPr>
          <a:xfrm>
            <a:off x="1969354" y="1584501"/>
            <a:ext cx="542415" cy="67669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810" r="48834" b="43348"/>
          <a:stretch/>
        </p:blipFill>
        <p:spPr>
          <a:xfrm>
            <a:off x="3218157" y="1575039"/>
            <a:ext cx="542415" cy="67669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t="43680" r="67147" b="42478"/>
          <a:stretch/>
        </p:blipFill>
        <p:spPr>
          <a:xfrm>
            <a:off x="5343184" y="1615097"/>
            <a:ext cx="542415" cy="67669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t="43155" r="76844" b="43003"/>
          <a:stretch/>
        </p:blipFill>
        <p:spPr>
          <a:xfrm>
            <a:off x="4033179" y="1589122"/>
            <a:ext cx="535940" cy="66861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t="43680" r="67147" b="42478"/>
          <a:stretch/>
        </p:blipFill>
        <p:spPr>
          <a:xfrm>
            <a:off x="5331978" y="2449373"/>
            <a:ext cx="542415" cy="67669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813" y="3374566"/>
            <a:ext cx="394062" cy="40367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9" t="42813" r="49390" b="43345"/>
          <a:stretch/>
        </p:blipFill>
        <p:spPr>
          <a:xfrm>
            <a:off x="2334764" y="1579077"/>
            <a:ext cx="535940" cy="66861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4" t="43681" r="22225" b="42477"/>
          <a:stretch/>
        </p:blipFill>
        <p:spPr>
          <a:xfrm>
            <a:off x="2812585" y="3284985"/>
            <a:ext cx="542415" cy="676696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7277" y="-618818"/>
            <a:ext cx="394062" cy="40367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3" t="43131" r="58466" b="43027"/>
          <a:stretch/>
        </p:blipFill>
        <p:spPr>
          <a:xfrm>
            <a:off x="3598617" y="3253447"/>
            <a:ext cx="535940" cy="66861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2265" y="3375705"/>
            <a:ext cx="394062" cy="403674"/>
          </a:xfrm>
          <a:prstGeom prst="rect">
            <a:avLst/>
          </a:prstGeom>
        </p:spPr>
      </p:pic>
      <p:grpSp>
        <p:nvGrpSpPr>
          <p:cNvPr id="62" name="Группа 61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65" name="Группа 64"/>
          <p:cNvGrpSpPr/>
          <p:nvPr/>
        </p:nvGrpSpPr>
        <p:grpSpPr>
          <a:xfrm>
            <a:off x="2817886" y="1650424"/>
            <a:ext cx="408812" cy="542922"/>
            <a:chOff x="2361639" y="2985697"/>
            <a:chExt cx="408812" cy="542922"/>
          </a:xfrm>
        </p:grpSpPr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526246" y="1601046"/>
            <a:ext cx="506476" cy="643413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4912854" y="1638924"/>
            <a:ext cx="408812" cy="542922"/>
            <a:chOff x="2361639" y="2985697"/>
            <a:chExt cx="408812" cy="542922"/>
          </a:xfrm>
        </p:grpSpPr>
        <p:pic>
          <p:nvPicPr>
            <p:cNvPr id="72" name="Рисунок 71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t="43155" r="76844" b="43003"/>
          <a:stretch/>
        </p:blipFill>
        <p:spPr>
          <a:xfrm>
            <a:off x="1934939" y="2423748"/>
            <a:ext cx="535940" cy="66861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2" t="43384" r="4126" b="43580"/>
          <a:stretch/>
        </p:blipFill>
        <p:spPr>
          <a:xfrm>
            <a:off x="2423140" y="2435443"/>
            <a:ext cx="506476" cy="643413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810" r="48834" b="43348"/>
          <a:stretch/>
        </p:blipFill>
        <p:spPr>
          <a:xfrm>
            <a:off x="3218157" y="2402160"/>
            <a:ext cx="542415" cy="676696"/>
          </a:xfrm>
          <a:prstGeom prst="rect">
            <a:avLst/>
          </a:prstGeom>
        </p:spPr>
      </p:pic>
      <p:grpSp>
        <p:nvGrpSpPr>
          <p:cNvPr id="85" name="Группа 84"/>
          <p:cNvGrpSpPr/>
          <p:nvPr/>
        </p:nvGrpSpPr>
        <p:grpSpPr>
          <a:xfrm>
            <a:off x="2817886" y="2477545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43083" r="85873" b="43075"/>
          <a:stretch/>
        </p:blipFill>
        <p:spPr>
          <a:xfrm>
            <a:off x="4028386" y="2422839"/>
            <a:ext cx="535940" cy="66861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t="43155" r="76844" b="43003"/>
          <a:stretch/>
        </p:blipFill>
        <p:spPr>
          <a:xfrm>
            <a:off x="4462655" y="2426428"/>
            <a:ext cx="535940" cy="668619"/>
          </a:xfrm>
          <a:prstGeom prst="rect">
            <a:avLst/>
          </a:prstGeom>
        </p:spPr>
      </p:pic>
      <p:grpSp>
        <p:nvGrpSpPr>
          <p:cNvPr id="94" name="Группа 93"/>
          <p:cNvGrpSpPr/>
          <p:nvPr/>
        </p:nvGrpSpPr>
        <p:grpSpPr>
          <a:xfrm>
            <a:off x="4930575" y="2495389"/>
            <a:ext cx="408812" cy="542922"/>
            <a:chOff x="2361639" y="2985697"/>
            <a:chExt cx="408812" cy="542922"/>
          </a:xfrm>
        </p:grpSpPr>
        <p:pic>
          <p:nvPicPr>
            <p:cNvPr id="116" name="Рисунок 11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8" name="Рисунок 11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810" r="48834" b="43348"/>
          <a:stretch/>
        </p:blipFill>
        <p:spPr>
          <a:xfrm>
            <a:off x="1953848" y="3241584"/>
            <a:ext cx="542415" cy="67669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4" t="43681" r="22225" b="42477"/>
          <a:stretch/>
        </p:blipFill>
        <p:spPr>
          <a:xfrm>
            <a:off x="4505355" y="3287440"/>
            <a:ext cx="542415" cy="6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8" b="63416"/>
          <a:stretch/>
        </p:blipFill>
        <p:spPr>
          <a:xfrm>
            <a:off x="1413035" y="1162551"/>
            <a:ext cx="9891806" cy="55328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96" y="2449373"/>
            <a:ext cx="4297506" cy="404842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43056" r="67229" b="43102"/>
          <a:stretch/>
        </p:blipFill>
        <p:spPr>
          <a:xfrm>
            <a:off x="1969354" y="1571045"/>
            <a:ext cx="542415" cy="67669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810" r="48834" b="43348"/>
          <a:stretch/>
        </p:blipFill>
        <p:spPr>
          <a:xfrm>
            <a:off x="4480588" y="2396514"/>
            <a:ext cx="542415" cy="67669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t="43680" r="67147" b="42478"/>
          <a:stretch/>
        </p:blipFill>
        <p:spPr>
          <a:xfrm>
            <a:off x="4933142" y="3269573"/>
            <a:ext cx="542415" cy="67669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t="43680" r="67147" b="42478"/>
          <a:stretch/>
        </p:blipFill>
        <p:spPr>
          <a:xfrm>
            <a:off x="4932985" y="1607170"/>
            <a:ext cx="542415" cy="676696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7277" y="-618818"/>
            <a:ext cx="394062" cy="40367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3" t="43131" r="58466" b="43027"/>
          <a:stretch/>
        </p:blipFill>
        <p:spPr>
          <a:xfrm>
            <a:off x="1917406" y="2410134"/>
            <a:ext cx="535940" cy="668619"/>
          </a:xfrm>
          <a:prstGeom prst="rect">
            <a:avLst/>
          </a:prstGeom>
        </p:spPr>
      </p:pic>
      <p:grpSp>
        <p:nvGrpSpPr>
          <p:cNvPr id="62" name="Группа 61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t="43155" r="76844" b="43003"/>
          <a:stretch/>
        </p:blipFill>
        <p:spPr>
          <a:xfrm>
            <a:off x="3200683" y="1583887"/>
            <a:ext cx="535940" cy="66861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2" t="43384" r="4126" b="43580"/>
          <a:stretch/>
        </p:blipFill>
        <p:spPr>
          <a:xfrm>
            <a:off x="4958415" y="2416354"/>
            <a:ext cx="506476" cy="643413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5" t="42875" r="39784" b="43283"/>
          <a:stretch/>
        </p:blipFill>
        <p:spPr>
          <a:xfrm>
            <a:off x="4474682" y="3227812"/>
            <a:ext cx="542415" cy="676696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43083" r="85873" b="43075"/>
          <a:stretch/>
        </p:blipFill>
        <p:spPr>
          <a:xfrm>
            <a:off x="5307185" y="1583886"/>
            <a:ext cx="535940" cy="66861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t="43155" r="76844" b="43003"/>
          <a:stretch/>
        </p:blipFill>
        <p:spPr>
          <a:xfrm>
            <a:off x="2781283" y="2407518"/>
            <a:ext cx="535940" cy="66861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810" r="48834" b="43348"/>
          <a:stretch/>
        </p:blipFill>
        <p:spPr>
          <a:xfrm>
            <a:off x="3191165" y="3227812"/>
            <a:ext cx="542415" cy="676696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74722" r="53157" b="8923"/>
          <a:stretch/>
        </p:blipFill>
        <p:spPr>
          <a:xfrm rot="21417634">
            <a:off x="2234726" y="1795652"/>
            <a:ext cx="985725" cy="761334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0" t="74078" r="86466" b="17926"/>
          <a:stretch/>
        </p:blipFill>
        <p:spPr>
          <a:xfrm>
            <a:off x="3386697" y="1768350"/>
            <a:ext cx="985724" cy="372217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0" t="74078" r="86466" b="17926"/>
          <a:stretch/>
        </p:blipFill>
        <p:spPr>
          <a:xfrm>
            <a:off x="5452670" y="1801079"/>
            <a:ext cx="985724" cy="372217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74722" r="53157" b="8923"/>
          <a:stretch/>
        </p:blipFill>
        <p:spPr>
          <a:xfrm rot="21417634">
            <a:off x="3086989" y="2623809"/>
            <a:ext cx="985725" cy="761334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0" t="74078" r="86466" b="17926"/>
          <a:stretch/>
        </p:blipFill>
        <p:spPr>
          <a:xfrm>
            <a:off x="5007968" y="2612717"/>
            <a:ext cx="985724" cy="372217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74078" r="86466" b="17926"/>
          <a:stretch/>
        </p:blipFill>
        <p:spPr>
          <a:xfrm>
            <a:off x="2367513" y="2613457"/>
            <a:ext cx="492796" cy="372217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43083" r="85873" b="43075"/>
          <a:stretch/>
        </p:blipFill>
        <p:spPr>
          <a:xfrm>
            <a:off x="1943192" y="3245517"/>
            <a:ext cx="535940" cy="66861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2326913" y="3209792"/>
            <a:ext cx="159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год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3466084" y="3201581"/>
            <a:ext cx="66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хв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5211653" y="3199448"/>
            <a:ext cx="66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хв  </a:t>
            </a:r>
          </a:p>
        </p:txBody>
      </p:sp>
    </p:spTree>
    <p:extLst>
      <p:ext uri="{BB962C8B-B14F-4D97-AF65-F5344CB8AC3E}">
        <p14:creationId xmlns:p14="http://schemas.microsoft.com/office/powerpoint/2010/main" val="22734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</a:t>
            </a:r>
            <a:r>
              <a:rPr lang="en-US" sz="6000" b="1" dirty="0">
                <a:solidFill>
                  <a:srgbClr val="2F3242"/>
                </a:solidFill>
              </a:rPr>
              <a:t>5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</a:t>
            </a:r>
            <a:r>
              <a:rPr lang="en-US" sz="6000" b="1" dirty="0">
                <a:solidFill>
                  <a:srgbClr val="2F3242"/>
                </a:solidFill>
              </a:rPr>
              <a:t>4</a:t>
            </a:r>
            <a:r>
              <a:rPr lang="uk-UA" sz="6000" b="1" dirty="0">
                <a:solidFill>
                  <a:srgbClr val="2F3242"/>
                </a:solidFill>
              </a:rPr>
              <a:t>,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</a:t>
            </a:r>
            <a:r>
              <a:rPr lang="en-US" sz="6000" b="1" dirty="0">
                <a:solidFill>
                  <a:srgbClr val="2F3242"/>
                </a:solidFill>
              </a:rPr>
              <a:t>6</a:t>
            </a:r>
            <a:r>
              <a:rPr lang="uk-UA" sz="6000" b="1" dirty="0">
                <a:solidFill>
                  <a:srgbClr val="2F3242"/>
                </a:solidFill>
              </a:rPr>
              <a:t>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</a:t>
            </a:r>
            <a:r>
              <a:rPr lang="en-US" sz="6000" b="1" dirty="0">
                <a:solidFill>
                  <a:srgbClr val="2F3242"/>
                </a:solidFill>
              </a:rPr>
              <a:t>5</a:t>
            </a:r>
            <a:endParaRPr lang="uk-UA" sz="6000" b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428130" y="1690474"/>
            <a:ext cx="563940" cy="70355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896756" y="1726780"/>
            <a:ext cx="534839" cy="6672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25" y="1314463"/>
            <a:ext cx="3378905" cy="14310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t="43000" r="75844" b="43158"/>
          <a:stretch/>
        </p:blipFill>
        <p:spPr>
          <a:xfrm>
            <a:off x="920537" y="3433359"/>
            <a:ext cx="560714" cy="699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1" t="43000" r="75878" b="43158"/>
          <a:stretch/>
        </p:blipFill>
        <p:spPr>
          <a:xfrm>
            <a:off x="2262143" y="3433359"/>
            <a:ext cx="560714" cy="69952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42939" r="75981" b="43219"/>
          <a:stretch/>
        </p:blipFill>
        <p:spPr>
          <a:xfrm>
            <a:off x="3587769" y="3433359"/>
            <a:ext cx="560714" cy="6995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42939" r="75947" b="43219"/>
          <a:stretch/>
        </p:blipFill>
        <p:spPr>
          <a:xfrm>
            <a:off x="4923730" y="3433359"/>
            <a:ext cx="560714" cy="69952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t="43000" r="75844" b="43158"/>
          <a:stretch/>
        </p:blipFill>
        <p:spPr>
          <a:xfrm>
            <a:off x="6259691" y="3433359"/>
            <a:ext cx="560714" cy="69952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6" t="43000" r="75913" b="43158"/>
          <a:stretch/>
        </p:blipFill>
        <p:spPr>
          <a:xfrm>
            <a:off x="7601297" y="3433359"/>
            <a:ext cx="560714" cy="69952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t="42879" r="75844" b="43279"/>
          <a:stretch/>
        </p:blipFill>
        <p:spPr>
          <a:xfrm>
            <a:off x="8926923" y="3433359"/>
            <a:ext cx="560714" cy="699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t="42939" r="75844" b="43219"/>
          <a:stretch/>
        </p:blipFill>
        <p:spPr>
          <a:xfrm>
            <a:off x="10262884" y="3433359"/>
            <a:ext cx="560714" cy="69952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8" t="42940" r="39031" b="43218"/>
          <a:stretch/>
        </p:blipFill>
        <p:spPr>
          <a:xfrm>
            <a:off x="1373901" y="3428611"/>
            <a:ext cx="568325" cy="70902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0" t="43082" r="57299" b="43076"/>
          <a:stretch/>
        </p:blipFill>
        <p:spPr>
          <a:xfrm>
            <a:off x="2702575" y="3431723"/>
            <a:ext cx="568325" cy="7090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0" t="43011" r="38969" b="43147"/>
          <a:stretch/>
        </p:blipFill>
        <p:spPr>
          <a:xfrm>
            <a:off x="4038739" y="3431723"/>
            <a:ext cx="568325" cy="70902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1" t="42918" r="57068" b="43240"/>
          <a:stretch/>
        </p:blipFill>
        <p:spPr>
          <a:xfrm>
            <a:off x="5375861" y="3423864"/>
            <a:ext cx="568325" cy="70902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8" t="43022" r="39031" b="43136"/>
          <a:stretch/>
        </p:blipFill>
        <p:spPr>
          <a:xfrm>
            <a:off x="6716931" y="3431723"/>
            <a:ext cx="568325" cy="70902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5" t="43165" r="57114" b="42993"/>
          <a:stretch/>
        </p:blipFill>
        <p:spPr>
          <a:xfrm>
            <a:off x="8048215" y="3431723"/>
            <a:ext cx="568325" cy="70902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8" t="43035" r="38991" b="43123"/>
          <a:stretch/>
        </p:blipFill>
        <p:spPr>
          <a:xfrm>
            <a:off x="9381427" y="3431722"/>
            <a:ext cx="568325" cy="70902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8" t="43164" r="57161" b="42994"/>
          <a:stretch/>
        </p:blipFill>
        <p:spPr>
          <a:xfrm>
            <a:off x="10714639" y="3428939"/>
            <a:ext cx="568325" cy="7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10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 - 10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5034780" y="1179774"/>
            <a:ext cx="6797829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За добу від вівці надоїли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 л молока, від кози – 4 л, а від корови – у 5 разів більше, ніж від вівці й кози разом. Скільки літрів молока надоїли від корови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9254" r="9924" b="15448"/>
          <a:stretch/>
        </p:blipFill>
        <p:spPr>
          <a:xfrm>
            <a:off x="667710" y="1526853"/>
            <a:ext cx="1784418" cy="186461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5504" r="6154" b="13757"/>
          <a:stretch/>
        </p:blipFill>
        <p:spPr>
          <a:xfrm>
            <a:off x="1551159" y="3640635"/>
            <a:ext cx="2779653" cy="274547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5957" r="10269" b="11076"/>
          <a:stretch/>
        </p:blipFill>
        <p:spPr>
          <a:xfrm>
            <a:off x="3070757" y="1635632"/>
            <a:ext cx="1674905" cy="18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9254" r="9924" b="15448"/>
          <a:stretch/>
        </p:blipFill>
        <p:spPr>
          <a:xfrm>
            <a:off x="807660" y="2257676"/>
            <a:ext cx="2880123" cy="30095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5504" r="6154" b="13757"/>
          <a:stretch/>
        </p:blipFill>
        <p:spPr>
          <a:xfrm>
            <a:off x="7585831" y="1527285"/>
            <a:ext cx="4486474" cy="44313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5957" r="10269" b="11076"/>
          <a:stretch/>
        </p:blipFill>
        <p:spPr>
          <a:xfrm>
            <a:off x="3926834" y="2257676"/>
            <a:ext cx="2703365" cy="302484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670589" y="5457316"/>
            <a:ext cx="1056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л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30832" y="5457316"/>
            <a:ext cx="1056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л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6402691" y="2022916"/>
            <a:ext cx="496585" cy="43576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935157" y="3742940"/>
            <a:ext cx="33345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 5 разів </a:t>
            </a:r>
          </a:p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5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/>
      <p:bldP spid="11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всього молока надоїли?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5034780" y="1179774"/>
            <a:ext cx="6797829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За добу від вівці надоїли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 л молока, від кози – 4 л, а від корови – у 5 разів більше, ніж від вівці й кози разом.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Скільки літрів молока надоїли від корови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9254" r="9924" b="15448"/>
          <a:stretch/>
        </p:blipFill>
        <p:spPr>
          <a:xfrm>
            <a:off x="667710" y="1526853"/>
            <a:ext cx="1784418" cy="186461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5504" r="6154" b="13757"/>
          <a:stretch/>
        </p:blipFill>
        <p:spPr>
          <a:xfrm>
            <a:off x="1551159" y="3640635"/>
            <a:ext cx="2779653" cy="274547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5957" r="10269" b="11076"/>
          <a:stretch/>
        </p:blipFill>
        <p:spPr>
          <a:xfrm>
            <a:off x="3070757" y="1635632"/>
            <a:ext cx="1674905" cy="1874083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5076241" y="4886762"/>
            <a:ext cx="6797829" cy="13841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Скільки всього молока надоїли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10666"/>
          <a:stretch/>
        </p:blipFill>
        <p:spPr>
          <a:xfrm>
            <a:off x="113079" y="1441607"/>
            <a:ext cx="4793400" cy="41420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4906479" y="1179774"/>
            <a:ext cx="6926129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Зробили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40 кг твердого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сиру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Коли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його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упакували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ящиків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порівну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залишилося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25 кг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сиру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кілограмів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сиру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 одному такому ящику?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10666"/>
          <a:stretch/>
        </p:blipFill>
        <p:spPr>
          <a:xfrm>
            <a:off x="280527" y="2148867"/>
            <a:ext cx="2826689" cy="244258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9" name="Прямая соединительная линия 8"/>
          <p:cNvCxnSpPr/>
          <p:nvPr/>
        </p:nvCxnSpPr>
        <p:spPr>
          <a:xfrm>
            <a:off x="3685710" y="3261360"/>
            <a:ext cx="794241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68571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1160876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503077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556037" y="3058758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авая фигурная скобка 13"/>
          <p:cNvSpPr/>
          <p:nvPr/>
        </p:nvSpPr>
        <p:spPr>
          <a:xfrm rot="16200000">
            <a:off x="4157342" y="2095309"/>
            <a:ext cx="405019" cy="134183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107217" y="154592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авая фигурная скобка 39"/>
          <p:cNvSpPr/>
          <p:nvPr/>
        </p:nvSpPr>
        <p:spPr>
          <a:xfrm rot="5400000">
            <a:off x="5436339" y="1785142"/>
            <a:ext cx="405019" cy="383437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57973" y="39172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авая фигурная скобка 41"/>
          <p:cNvSpPr/>
          <p:nvPr/>
        </p:nvSpPr>
        <p:spPr>
          <a:xfrm rot="5400000">
            <a:off x="7249917" y="878061"/>
            <a:ext cx="856292" cy="790011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234672" y="540006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9141013" y="214886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7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10666"/>
          <a:stretch/>
        </p:blipFill>
        <p:spPr>
          <a:xfrm>
            <a:off x="280527" y="2148867"/>
            <a:ext cx="2826689" cy="244258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свою задачу про сир за другою </a:t>
            </a:r>
            <a:r>
              <a:rPr lang="uk-UA" sz="2000" b="1" dirty="0" smtClean="0">
                <a:solidFill>
                  <a:schemeClr val="bg1"/>
                </a:solidFill>
              </a:rPr>
              <a:t>схемою (усно)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9" name="Прямая соединительная линия 8"/>
          <p:cNvCxnSpPr/>
          <p:nvPr/>
        </p:nvCxnSpPr>
        <p:spPr>
          <a:xfrm>
            <a:off x="3685710" y="3261360"/>
            <a:ext cx="794241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68571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1160876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5030770" y="3050601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556037" y="3058758"/>
            <a:ext cx="4010" cy="42151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авая фигурная скобка 13"/>
          <p:cNvSpPr/>
          <p:nvPr/>
        </p:nvSpPr>
        <p:spPr>
          <a:xfrm rot="16200000">
            <a:off x="4157342" y="2095309"/>
            <a:ext cx="405019" cy="134183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91989" y="15459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авая фигурная скобка 39"/>
          <p:cNvSpPr/>
          <p:nvPr/>
        </p:nvSpPr>
        <p:spPr>
          <a:xfrm rot="5400000">
            <a:off x="5436339" y="1785142"/>
            <a:ext cx="405019" cy="383437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373201" y="3917201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авая фигурная скобка 41"/>
          <p:cNvSpPr/>
          <p:nvPr/>
        </p:nvSpPr>
        <p:spPr>
          <a:xfrm rot="5400000">
            <a:off x="7249917" y="878061"/>
            <a:ext cx="856292" cy="790011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234672" y="540006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9141013" y="214886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7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40" grpId="0" animBg="1"/>
      <p:bldP spid="41" grpId="0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35311</TotalTime>
  <Words>282</Words>
  <Application>Microsoft Office PowerPoint</Application>
  <PresentationFormat>Произвольный</PresentationFormat>
  <Paragraphs>103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4375</cp:revision>
  <dcterms:created xsi:type="dcterms:W3CDTF">2018-01-05T16:38:53Z</dcterms:created>
  <dcterms:modified xsi:type="dcterms:W3CDTF">2022-02-21T13:13:24Z</dcterms:modified>
</cp:coreProperties>
</file>