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888" r:id="rId14"/>
    <p:sldId id="2451" r:id="rId15"/>
    <p:sldId id="2798" r:id="rId16"/>
    <p:sldId id="2799" r:id="rId17"/>
    <p:sldId id="2763" r:id="rId18"/>
    <p:sldId id="2800" r:id="rId19"/>
    <p:sldId id="2803" r:id="rId20"/>
    <p:sldId id="2802" r:id="rId21"/>
    <p:sldId id="2801" r:id="rId22"/>
    <p:sldId id="2760" r:id="rId23"/>
    <p:sldId id="2804" r:id="rId24"/>
    <p:sldId id="2805" r:id="rId25"/>
    <p:sldId id="2806" r:id="rId26"/>
    <p:sldId id="2807" r:id="rId27"/>
    <p:sldId id="965" r:id="rId28"/>
    <p:sldId id="227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888"/>
            <p14:sldId id="2451"/>
            <p14:sldId id="2798"/>
            <p14:sldId id="2799"/>
            <p14:sldId id="2763"/>
            <p14:sldId id="2800"/>
            <p14:sldId id="2803"/>
            <p14:sldId id="2802"/>
            <p14:sldId id="2801"/>
            <p14:sldId id="2760"/>
            <p14:sldId id="2804"/>
            <p14:sldId id="2805"/>
            <p14:sldId id="2806"/>
            <p14:sldId id="2807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3" Type="http://schemas.openxmlformats.org/officeDocument/2006/relationships/image" Target="../media/image13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2" Type="http://schemas.openxmlformats.org/officeDocument/2006/relationships/image" Target="../media/image4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20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3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4.png"/><Relationship Id="rId2" Type="http://schemas.openxmlformats.org/officeDocument/2006/relationships/image" Target="../media/image71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13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2" Type="http://schemas.openxmlformats.org/officeDocument/2006/relationships/image" Target="../media/image72.png"/><Relationship Id="rId16" Type="http://schemas.openxmlformats.org/officeDocument/2006/relationships/image" Target="../media/image44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20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26" Type="http://schemas.openxmlformats.org/officeDocument/2006/relationships/image" Target="../media/image95.png"/><Relationship Id="rId39" Type="http://schemas.openxmlformats.org/officeDocument/2006/relationships/image" Target="../media/image87.png"/><Relationship Id="rId3" Type="http://schemas.openxmlformats.org/officeDocument/2006/relationships/image" Target="../media/image13.png"/><Relationship Id="rId21" Type="http://schemas.openxmlformats.org/officeDocument/2006/relationships/image" Target="../media/image92.png"/><Relationship Id="rId34" Type="http://schemas.openxmlformats.org/officeDocument/2006/relationships/image" Target="../media/image100.png"/><Relationship Id="rId42" Type="http://schemas.openxmlformats.org/officeDocument/2006/relationships/image" Target="../media/image90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94.png"/><Relationship Id="rId33" Type="http://schemas.openxmlformats.org/officeDocument/2006/relationships/image" Target="../media/image99.png"/><Relationship Id="rId38" Type="http://schemas.openxmlformats.org/officeDocument/2006/relationships/image" Target="../media/image86.png"/><Relationship Id="rId2" Type="http://schemas.openxmlformats.org/officeDocument/2006/relationships/image" Target="../media/image72.png"/><Relationship Id="rId16" Type="http://schemas.openxmlformats.org/officeDocument/2006/relationships/image" Target="../media/image44.png"/><Relationship Id="rId20" Type="http://schemas.openxmlformats.org/officeDocument/2006/relationships/image" Target="../media/image75.png"/><Relationship Id="rId29" Type="http://schemas.openxmlformats.org/officeDocument/2006/relationships/image" Target="../media/image96.png"/><Relationship Id="rId41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93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40" Type="http://schemas.openxmlformats.org/officeDocument/2006/relationships/image" Target="../media/image88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36" Type="http://schemas.openxmlformats.org/officeDocument/2006/relationships/image" Target="../media/image102.png"/><Relationship Id="rId10" Type="http://schemas.openxmlformats.org/officeDocument/2006/relationships/image" Target="../media/image20.png"/><Relationship Id="rId19" Type="http://schemas.openxmlformats.org/officeDocument/2006/relationships/image" Target="../media/image74.png"/><Relationship Id="rId31" Type="http://schemas.openxmlformats.org/officeDocument/2006/relationships/image" Target="../media/image8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77.png"/><Relationship Id="rId27" Type="http://schemas.openxmlformats.org/officeDocument/2006/relationships/image" Target="../media/image81.png"/><Relationship Id="rId30" Type="http://schemas.openxmlformats.org/officeDocument/2006/relationships/image" Target="../media/image97.png"/><Relationship Id="rId35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10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4.png"/><Relationship Id="rId2" Type="http://schemas.openxmlformats.org/officeDocument/2006/relationships/image" Target="../media/image43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26" Type="http://schemas.openxmlformats.org/officeDocument/2006/relationships/image" Target="../media/image107.png"/><Relationship Id="rId39" Type="http://schemas.openxmlformats.org/officeDocument/2006/relationships/image" Target="../media/image87.png"/><Relationship Id="rId3" Type="http://schemas.openxmlformats.org/officeDocument/2006/relationships/image" Target="../media/image13.png"/><Relationship Id="rId21" Type="http://schemas.openxmlformats.org/officeDocument/2006/relationships/image" Target="../media/image105.png"/><Relationship Id="rId34" Type="http://schemas.openxmlformats.org/officeDocument/2006/relationships/image" Target="../media/image110.png"/><Relationship Id="rId42" Type="http://schemas.openxmlformats.org/officeDocument/2006/relationships/image" Target="../media/image115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06.png"/><Relationship Id="rId33" Type="http://schemas.openxmlformats.org/officeDocument/2006/relationships/image" Target="../media/image98.png"/><Relationship Id="rId38" Type="http://schemas.openxmlformats.org/officeDocument/2006/relationships/image" Target="../media/image113.png"/><Relationship Id="rId2" Type="http://schemas.openxmlformats.org/officeDocument/2006/relationships/image" Target="../media/image72.png"/><Relationship Id="rId16" Type="http://schemas.openxmlformats.org/officeDocument/2006/relationships/image" Target="../media/image44.png"/><Relationship Id="rId20" Type="http://schemas.openxmlformats.org/officeDocument/2006/relationships/image" Target="../media/image75.png"/><Relationship Id="rId29" Type="http://schemas.openxmlformats.org/officeDocument/2006/relationships/image" Target="../media/image96.png"/><Relationship Id="rId41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93.png"/><Relationship Id="rId32" Type="http://schemas.openxmlformats.org/officeDocument/2006/relationships/image" Target="../media/image85.png"/><Relationship Id="rId37" Type="http://schemas.openxmlformats.org/officeDocument/2006/relationships/image" Target="../media/image102.png"/><Relationship Id="rId40" Type="http://schemas.openxmlformats.org/officeDocument/2006/relationships/image" Target="../media/image114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36" Type="http://schemas.openxmlformats.org/officeDocument/2006/relationships/image" Target="../media/image112.png"/><Relationship Id="rId10" Type="http://schemas.openxmlformats.org/officeDocument/2006/relationships/image" Target="../media/image20.png"/><Relationship Id="rId19" Type="http://schemas.openxmlformats.org/officeDocument/2006/relationships/image" Target="../media/image74.png"/><Relationship Id="rId31" Type="http://schemas.openxmlformats.org/officeDocument/2006/relationships/image" Target="../media/image10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77.png"/><Relationship Id="rId27" Type="http://schemas.openxmlformats.org/officeDocument/2006/relationships/image" Target="../media/image108.png"/><Relationship Id="rId30" Type="http://schemas.openxmlformats.org/officeDocument/2006/relationships/image" Target="../media/image97.png"/><Relationship Id="rId35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3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9304" y="1354466"/>
            <a:ext cx="68568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Множення одноцифрового числа на двоцифрове способом заміни множення додаванням. Розв'язування задач. Периметр прямокутника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55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8182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на виразах чи виконується переставний закон множення, замінивши множення додаванням та використавши розподільний закон множення стосовно додавання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(20 + 6)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7633" y="3541188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20 + 3 ∙ 6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+ 18 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80560" y="5393334"/>
            <a:ext cx="10502123" cy="899592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54100" y="1672282"/>
            <a:ext cx="10502123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26 =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8182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на виразах чи виконується переставний закон множення, замінивши множення додаванням та використавши розподільний закон множення стосовно додавання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∙ (30 + 2)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63771" y="3622667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∙ 30 + 4 ∙ 2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120 + 8 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80560" y="5393334"/>
            <a:ext cx="10502123" cy="899592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80559" y="1672282"/>
            <a:ext cx="10502123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32 ∙ 4 =</a:t>
            </a:r>
          </a:p>
        </p:txBody>
      </p:sp>
    </p:spTree>
    <p:extLst>
      <p:ext uri="{BB962C8B-B14F-4D97-AF65-F5344CB8AC3E}">
        <p14:creationId xmlns:p14="http://schemas.microsoft.com/office/powerpoint/2010/main" val="29491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094" y="2568362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450" y="2429110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400" y="3401970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0139" y="3258680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1514" y="336276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9053" y="4093246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5525" y="4102393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1535" y="3256193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8762" y="2401421"/>
            <a:ext cx="503493" cy="63962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2123" y="2362254"/>
            <a:ext cx="545931" cy="68108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8277" y="4102393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5975" y="4111749"/>
            <a:ext cx="503493" cy="63962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529" y="2422919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5356" y="3262292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0187" y="4106817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0188" y="2413384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455" y="4110852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4123" y="4267184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460" y="239624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3349" y="3290164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9468" y="4072517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1643" y="3252611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3349" y="3439320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4716" y="2599903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5933" y="4106817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6139" y="323371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5278" y="4211961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4321" y="4093246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274" y="4280873"/>
            <a:ext cx="412715" cy="2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Мастика для пола 0,6кг Янтарь, бесцветна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3991" y="1334540"/>
            <a:ext cx="2492682" cy="3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579764" y="1185306"/>
            <a:ext cx="7214867" cy="52912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Для покриття паркету на двох поверхах використали 16 банок мастики по 2 кг. На перший поверх використали 6 банок. Скільки кілограмів мастики використали на другий поверх?</a:t>
            </a:r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614" y="297299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290394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28407" y="30075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на 2 поверх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663" y="417233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614" y="371539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36463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39014" y="374596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1349" y="2998432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586" y="311524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2256" y="378163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3831" y="2989002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944" y="3851761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9865" y="299843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1299" y="297297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707" y="3768725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2795" y="3767659"/>
            <a:ext cx="516350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0992" y="3777426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5514" y="3159837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2294" y="3809767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493" y="299987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74723" y="4562692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20 кг мастики.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3216" y="2304737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 спосіб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4166" y="3738221"/>
            <a:ext cx="516350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614" y="297299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290394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28407" y="30075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всього;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222" y="491511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614" y="371539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36463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59873" y="37506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на 1 поверх;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1349" y="2998432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586" y="311524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4849" y="3773681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4578" y="449863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531" y="2991321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8803" y="3856448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9865" y="299843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405" y="296419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9894" y="377516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578" y="3770215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4307" y="3784441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1311" y="4621848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3301" y="3041976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614" y="4459243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439019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9931" y="3807587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4179" y="453250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5906" y="4516883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8888" y="4610470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4103" y="4513887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4687" y="4494351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450326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9141" y="4515399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992" y="300785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2282" y="530547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20 кг мастики.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28421" y="228968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 спосіб</a:t>
            </a:r>
          </a:p>
        </p:txBody>
      </p:sp>
    </p:spTree>
    <p:extLst>
      <p:ext uri="{BB962C8B-B14F-4D97-AF65-F5344CB8AC3E}">
        <p14:creationId xmlns:p14="http://schemas.microsoft.com/office/powerpoint/2010/main" val="3007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2052" name="Picture 4" descr="Керамогранит Novogres Fusion DECOR SEGRE мультиколор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356" y="1456402"/>
            <a:ext cx="4154160" cy="41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5034780" y="1185306"/>
            <a:ext cx="6759852" cy="52912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Купили 3 ящики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по 20 плиток для підлоги у ванній і 6 ящиків по стільки само плиток – для підлоги в кухні. На скільки більше потрібно плиток для підлоги в кухні, ніж у ванній?</a:t>
            </a:r>
          </a:p>
        </p:txBody>
      </p:sp>
    </p:spTree>
    <p:extLst>
      <p:ext uri="{BB962C8B-B14F-4D97-AF65-F5344CB8AC3E}">
        <p14:creationId xmlns:p14="http://schemas.microsoft.com/office/powerpoint/2010/main" val="25594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1620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пл</a:t>
            </a:r>
            <a:r>
              <a:rPr lang="uk-UA" sz="3600" dirty="0">
                <a:latin typeface="Monotype Corsiva" panose="03010101010201010101" pitchFamily="66" charset="0"/>
              </a:rPr>
              <a:t>.) – для ванної;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964" y="41732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97352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9044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28895" y="30179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пл</a:t>
            </a:r>
            <a:r>
              <a:rPr lang="uk-UA" sz="3600" dirty="0">
                <a:latin typeface="Monotype Corsiva" panose="03010101010201010101" pitchFamily="66" charset="0"/>
              </a:rPr>
              <a:t>.) – для кухні;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3573" y="224712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4147" y="3110602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607" y="225655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1041" y="22310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3153" y="3016686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275" y="301976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7566" y="3025959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004" y="2308649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3717370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364831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9885" y="3079843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0297" y="378609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2024" y="377047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331" y="3886123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583" y="3770451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2074" y="3754308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28117" y="375430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пл</a:t>
            </a:r>
            <a:r>
              <a:rPr lang="uk-UA" sz="3600" dirty="0">
                <a:latin typeface="Monotype Corsiva" panose="03010101010201010101" pitchFamily="66" charset="0"/>
              </a:rPr>
              <a:t>.)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9235" y="2257999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4211" y="2999123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6763" y="2998119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2024" y="456360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60 плиток більше потрібно для підлоги в кухні.</a:t>
            </a:r>
          </a:p>
        </p:txBody>
      </p:sp>
    </p:spTree>
    <p:extLst>
      <p:ext uri="{BB962C8B-B14F-4D97-AF65-F5344CB8AC3E}">
        <p14:creationId xmlns:p14="http://schemas.microsoft.com/office/powerpoint/2010/main" val="142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якщо а = 24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330035" y="1450687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30035" y="2721288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330034" y="4001553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72 </a:t>
            </a:r>
          </a:p>
        </p:txBody>
      </p:sp>
    </p:spTree>
    <p:extLst>
      <p:ext uri="{BB962C8B-B14F-4D97-AF65-F5344CB8AC3E}">
        <p14:creationId xmlns:p14="http://schemas.microsoft.com/office/powerpoint/2010/main" val="531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якщо а = 24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330035" y="1450687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(60 – </a:t>
            </a:r>
            <a:r>
              <a:rPr lang="uk-UA" sz="66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 : 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30035" y="2721288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(60 –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) : 3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330034" y="4001553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36 : 3 =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84512" y="5281818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471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якщо а = 24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330035" y="1450687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–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30035" y="2721288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–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3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330034" y="4001553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– 8 =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84512" y="5281818"/>
            <a:ext cx="10521917" cy="110963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9608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9565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Учениця побудувала пряму і послідовно відклала на ній відрізки, які є сторонами прямокутника АВС</a:t>
            </a: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uk-UA" sz="2000" b="1" dirty="0">
                <a:solidFill>
                  <a:schemeClr val="bg1"/>
                </a:solidFill>
              </a:rPr>
              <a:t>. Виміряй довжину утвореного відрізка та порівняй її з периметром прямокутника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Прямоугольник 35"/>
          <p:cNvSpPr/>
          <p:nvPr/>
        </p:nvSpPr>
        <p:spPr>
          <a:xfrm>
            <a:off x="1475307" y="2131124"/>
            <a:ext cx="2540518" cy="19272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281213" y="145690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22430" y="145690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313518" y="3557671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7904" y="3557671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522125" y="5320788"/>
            <a:ext cx="9870620" cy="203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935780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833416" y="5194471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624533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22169" y="5194471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0519750" y="5191272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701596" y="541829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707166" y="540464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402691" y="5458641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8299399" y="543184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10322521" y="5454687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0278" y="1745171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+ BC + CD + DF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208868" y="2418053"/>
            <a:ext cx="4067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+ 4 + 5 + 4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276007" y="2395842"/>
            <a:ext cx="180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205735" y="3157612"/>
            <a:ext cx="5083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 =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+ 4 + 5 + 4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10230655" y="3151565"/>
            <a:ext cx="180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441361" y="3944497"/>
            <a:ext cx="4084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см =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2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3" grpId="0"/>
      <p:bldP spid="74" grpId="0"/>
      <p:bldP spid="75" grpId="0"/>
      <p:bldP spid="76" grpId="0"/>
      <p:bldP spid="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584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пряму й послідовно відклади на ній відрізки, які є сторонами прямокутника КМОР. Знайди периметр прямокутника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1475306" y="2131124"/>
            <a:ext cx="4330623" cy="1927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854024" y="1456909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34452" y="145690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948847" y="3557671"/>
            <a:ext cx="643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72368" y="355767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522125" y="5320788"/>
            <a:ext cx="9870620" cy="203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978940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4833416" y="5194471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085282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9104436" y="5191272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10519750" y="5191272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01596" y="541829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814915" y="536336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945361" y="5462090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8883445" y="5412520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0322521" y="5454687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927576" y="4659430"/>
            <a:ext cx="11192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см</a:t>
            </a:r>
            <a:endParaRPr lang="ru-RU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162943" y="4659430"/>
            <a:ext cx="11192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см</a:t>
            </a:r>
            <a:endParaRPr lang="ru-RU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5034780" y="4586740"/>
            <a:ext cx="11192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291105" y="4603475"/>
            <a:ext cx="1119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814196" y="2444519"/>
            <a:ext cx="5083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 = 7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8607020" y="3260252"/>
            <a:ext cx="180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3" grpId="0" animBg="1"/>
      <p:bldP spid="44" grpId="0" animBg="1"/>
      <p:bldP spid="47" grpId="0"/>
      <p:bldP spid="51" grpId="0"/>
      <p:bldP spid="52" grpId="0"/>
      <p:bldP spid="53" grpId="0"/>
      <p:bldP spid="54" grpId="0"/>
      <p:bldP spid="55" grpId="0"/>
      <p:bldP spid="70" grpId="0"/>
      <p:bldP spid="71" grpId="0"/>
      <p:bldP spid="72" grpId="0"/>
      <p:bldP spid="73" grpId="0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55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325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26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55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25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26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08778" y="394567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36131" y="3819412"/>
            <a:ext cx="377539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58558</TotalTime>
  <Words>835</Words>
  <Application>Microsoft Office PowerPoint</Application>
  <PresentationFormat>Широкоэкранный</PresentationFormat>
  <Paragraphs>308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10731</cp:revision>
  <dcterms:created xsi:type="dcterms:W3CDTF">2018-01-05T16:38:53Z</dcterms:created>
  <dcterms:modified xsi:type="dcterms:W3CDTF">2022-02-23T06:59:34Z</dcterms:modified>
</cp:coreProperties>
</file>