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5" r:id="rId9"/>
    <p:sldId id="262" r:id="rId10"/>
    <p:sldId id="266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3F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675" autoAdjust="0"/>
  </p:normalViewPr>
  <p:slideViewPr>
    <p:cSldViewPr>
      <p:cViewPr varScale="1">
        <p:scale>
          <a:sx n="111" d="100"/>
          <a:sy n="111" d="100"/>
        </p:scale>
        <p:origin x="168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20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C5F49-EBD9-466C-AEF4-95EED39E5D64}" type="datetimeFigureOut">
              <a:rPr lang="ru-RU" smtClean="0"/>
              <a:pPr/>
              <a:t>22.02.2022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7E5B7F-7F3C-41EF-984E-2338E4F4900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E5B7F-7F3C-41EF-984E-2338E4F4900B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22.02.2022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zhannaandreeva95@ukr.ne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8.xml"/><Relationship Id="rId1" Type="http://schemas.openxmlformats.org/officeDocument/2006/relationships/audio" Target="../media/audio1.wav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3.wav"/><Relationship Id="rId1" Type="http://schemas.openxmlformats.org/officeDocument/2006/relationships/audio" Target="../media/audio2.wav"/><Relationship Id="rId5" Type="http://schemas.openxmlformats.org/officeDocument/2006/relationships/image" Target="../media/image7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uk-UA" sz="66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Види декоративно-ужиткового мистецтва</a:t>
            </a:r>
            <a:endParaRPr lang="ru-RU" sz="6600" i="1" dirty="0">
              <a:solidFill>
                <a:schemeClr val="accent6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602135" y="5661248"/>
            <a:ext cx="1872208" cy="720080"/>
          </a:xfrm>
        </p:spPr>
        <p:txBody>
          <a:bodyPr>
            <a:normAutofit fontScale="62500" lnSpcReduction="20000"/>
          </a:bodyPr>
          <a:lstStyle/>
          <a:p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урок </a:t>
            </a:r>
            <a:r>
              <a:rPr lang="ru-RU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образотворчого</a:t>
            </a:r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мистецтва</a:t>
            </a:r>
            <a:endParaRPr lang="ru-RU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 </a:t>
            </a:r>
            <a:r>
              <a:rPr lang="ru-RU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клас</a:t>
            </a:r>
            <a:endParaRPr lang="ru-RU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Вчитель</a:t>
            </a:r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Андрєєва</a:t>
            </a:r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Ж.В.</a:t>
            </a:r>
          </a:p>
        </p:txBody>
      </p:sp>
    </p:spTree>
  </p:cSld>
  <p:clrMapOvr>
    <a:masterClrMapping/>
  </p:clrMapOvr>
  <p:transition advTm="11548">
    <p:cut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800D6B-FC84-F34E-89E0-910FE118B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UA" sz="5400" b="1" dirty="0">
                <a:solidFill>
                  <a:srgbClr val="ED3F79"/>
                </a:solidFill>
              </a:rPr>
              <a:t>Зворотній зв</a:t>
            </a:r>
            <a:r>
              <a:rPr lang="en-US" sz="5400" b="1" dirty="0">
                <a:solidFill>
                  <a:srgbClr val="ED3F79"/>
                </a:solidFill>
              </a:rPr>
              <a:t>’</a:t>
            </a:r>
            <a:r>
              <a:rPr lang="uk-UA" sz="5400" b="1" dirty="0" err="1">
                <a:solidFill>
                  <a:srgbClr val="ED3F79"/>
                </a:solidFill>
              </a:rPr>
              <a:t>язок</a:t>
            </a:r>
            <a:endParaRPr lang="ru-UA" sz="5400" b="1" dirty="0">
              <a:solidFill>
                <a:srgbClr val="ED3F79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EEAE2F-5572-EB45-8828-A230EBDEB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Human</a:t>
            </a:r>
          </a:p>
          <a:p>
            <a:r>
              <a:rPr lang="uk-UA" sz="4000" dirty="0"/>
              <a:t>е</a:t>
            </a:r>
            <a:r>
              <a:rPr lang="en-US" sz="4000" dirty="0"/>
              <a:t>-mail </a:t>
            </a:r>
            <a:r>
              <a:rPr lang="uk-UA" sz="4000" dirty="0"/>
              <a:t>- </a:t>
            </a:r>
            <a:r>
              <a:rPr lang="en-US" sz="4000" dirty="0">
                <a:hlinkClick r:id="rId2"/>
              </a:rPr>
              <a:t>zhannaandreeva95@ukr.net</a:t>
            </a:r>
            <a:endParaRPr lang="en-US" sz="4000" dirty="0"/>
          </a:p>
          <a:p>
            <a:r>
              <a:rPr lang="en-US" sz="4000" dirty="0"/>
              <a:t>Viber</a:t>
            </a:r>
            <a:r>
              <a:rPr lang="uk-UA" sz="4000" dirty="0"/>
              <a:t>: 0984971546</a:t>
            </a:r>
            <a:endParaRPr lang="ru-UA" sz="4000" dirty="0"/>
          </a:p>
        </p:txBody>
      </p:sp>
    </p:spTree>
    <p:extLst>
      <p:ext uri="{BB962C8B-B14F-4D97-AF65-F5344CB8AC3E}">
        <p14:creationId xmlns:p14="http://schemas.microsoft.com/office/powerpoint/2010/main" val="3700739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24128" y="274638"/>
            <a:ext cx="2962672" cy="5530626"/>
          </a:xfrm>
        </p:spPr>
        <p:txBody>
          <a:bodyPr>
            <a:normAutofit/>
          </a:bodyPr>
          <a:lstStyle/>
          <a:p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Декоративно-ужиткове </a:t>
            </a:r>
            <a:r>
              <a:rPr lang="uk-UA" sz="2400" dirty="0" err="1">
                <a:latin typeface="Times New Roman" pitchFamily="18" charset="0"/>
                <a:cs typeface="Times New Roman" pitchFamily="18" charset="0"/>
              </a:rPr>
              <a:t>мистецтво-</a:t>
            </a: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 один із видів художньої діяльності, твори якого поєднують естетичні та практичні якості.</a:t>
            </a:r>
            <a:br>
              <a:rPr lang="uk-UA" sz="2400" dirty="0">
                <a:latin typeface="Times New Roman" pitchFamily="18" charset="0"/>
                <a:cs typeface="Times New Roman" pitchFamily="18" charset="0"/>
              </a:rPr>
            </a:br>
            <a:r>
              <a:rPr lang="uk-UA" sz="2400" dirty="0" err="1">
                <a:latin typeface="Times New Roman" pitchFamily="18" charset="0"/>
                <a:cs typeface="Times New Roman" pitchFamily="18" charset="0"/>
              </a:rPr>
              <a:t>Декоративне-</a:t>
            </a: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dirty="0" err="1">
                <a:latin typeface="Times New Roman" pitchFamily="18" charset="0"/>
                <a:cs typeface="Times New Roman" pitchFamily="18" charset="0"/>
              </a:rPr>
              <a:t>“прикрашувальне”</a:t>
            </a: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uk-UA" sz="2400" dirty="0">
                <a:latin typeface="Times New Roman" pitchFamily="18" charset="0"/>
                <a:cs typeface="Times New Roman" pitchFamily="18" charset="0"/>
              </a:rPr>
            </a:b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Ужиткове означає, що речі мають практичний вжиток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Содержимое 8" descr="hqdefaul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55576" y="1412776"/>
            <a:ext cx="4824536" cy="4536504"/>
          </a:xfrm>
        </p:spPr>
      </p:pic>
    </p:spTree>
  </p:cSld>
  <p:clrMapOvr>
    <a:masterClrMapping/>
  </p:clrMapOvr>
  <p:transition advTm="16838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4464496" cy="1162050"/>
          </a:xfrm>
        </p:spPr>
        <p:txBody>
          <a:bodyPr>
            <a:noAutofit/>
          </a:bodyPr>
          <a:lstStyle/>
          <a:p>
            <a:r>
              <a:rPr lang="uk-UA" sz="28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Види декоративно – </a:t>
            </a:r>
            <a:r>
              <a:rPr lang="uk-UA" sz="2800" i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житкового</a:t>
            </a:r>
            <a:r>
              <a:rPr lang="uk-UA" sz="28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мистецтва</a:t>
            </a:r>
            <a:endParaRPr lang="ru-RU" sz="2800" i="1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Содержимое 6" descr="image007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4932040" y="260648"/>
            <a:ext cx="3312368" cy="1961778"/>
          </a:xfrm>
        </p:spPr>
      </p:pic>
      <p:sp>
        <p:nvSpPr>
          <p:cNvPr id="9" name="Текст 8"/>
          <p:cNvSpPr>
            <a:spLocks noGrp="1"/>
          </p:cNvSpPr>
          <p:nvPr>
            <p:ph type="body" sz="half" idx="2"/>
          </p:nvPr>
        </p:nvSpPr>
        <p:spPr>
          <a:xfrm>
            <a:off x="457200" y="1772816"/>
            <a:ext cx="3008313" cy="4353347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Вишивка</a:t>
            </a:r>
          </a:p>
          <a:p>
            <a:pPr>
              <a:buFont typeface="Arial" charset="0"/>
              <a:buChar char="•"/>
            </a:pP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Гончарство</a:t>
            </a:r>
          </a:p>
          <a:p>
            <a:pPr>
              <a:buFont typeface="Arial" charset="0"/>
              <a:buChar char="•"/>
            </a:pP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Килимарство</a:t>
            </a:r>
          </a:p>
          <a:p>
            <a:pPr>
              <a:buFont typeface="Arial" charset="0"/>
              <a:buChar char="•"/>
            </a:pPr>
            <a:r>
              <a:rPr lang="uk-UA" sz="2800" dirty="0" err="1">
                <a:latin typeface="Times New Roman" pitchFamily="18" charset="0"/>
                <a:cs typeface="Times New Roman" pitchFamily="18" charset="0"/>
              </a:rPr>
              <a:t>Різблення</a:t>
            </a:r>
            <a:endParaRPr lang="uk-UA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Char char="•"/>
            </a:pP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Писанкарство</a:t>
            </a:r>
          </a:p>
          <a:p>
            <a:pPr>
              <a:buFont typeface="Arial" charset="0"/>
              <a:buChar char="•"/>
            </a:pPr>
            <a:endParaRPr lang="uk-UA" dirty="0"/>
          </a:p>
          <a:p>
            <a:endParaRPr lang="ru-RU" dirty="0"/>
          </a:p>
        </p:txBody>
      </p:sp>
      <p:pic>
        <p:nvPicPr>
          <p:cNvPr id="10" name="Рисунок 9" descr="images.jf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44208" y="1772816"/>
            <a:ext cx="2520280" cy="1690112"/>
          </a:xfrm>
          <a:prstGeom prst="rect">
            <a:avLst/>
          </a:prstGeom>
        </p:spPr>
      </p:pic>
      <p:pic>
        <p:nvPicPr>
          <p:cNvPr id="11" name="Рисунок 10" descr="obraz7fedun-52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79912" y="2348880"/>
            <a:ext cx="2450592" cy="1847088"/>
          </a:xfrm>
          <a:prstGeom prst="rect">
            <a:avLst/>
          </a:prstGeom>
        </p:spPr>
      </p:pic>
      <p:pic>
        <p:nvPicPr>
          <p:cNvPr id="12" name="Рисунок 11" descr="unnamed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771800" y="4259580"/>
            <a:ext cx="3240360" cy="2598420"/>
          </a:xfrm>
          <a:prstGeom prst="rect">
            <a:avLst/>
          </a:prstGeom>
        </p:spPr>
      </p:pic>
      <p:pic>
        <p:nvPicPr>
          <p:cNvPr id="13" name="Рисунок 12" descr="0d0e1d26bbbc1e3488c374c3d9a1c8e1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503863" y="4005064"/>
            <a:ext cx="2640137" cy="2636912"/>
          </a:xfrm>
          <a:prstGeom prst="rect">
            <a:avLst/>
          </a:prstGeom>
        </p:spPr>
      </p:pic>
      <p:pic>
        <p:nvPicPr>
          <p:cNvPr id="15" name="~PP2954.WAV">
            <a:hlinkClick r:id="" action="ppaction://media"/>
          </p:cNvPr>
          <p:cNvPicPr>
            <a:picLocks noRot="1" noChangeAspect="1"/>
          </p:cNvPicPr>
          <p:nvPr>
            <a:wavAudioFile r:embed="rId1" name="~PP2954.WAV"/>
          </p:nvPr>
        </p:nvPicPr>
        <p:blipFill>
          <a:blip r:embed="rId9" cstate="print"/>
          <a:stretch>
            <a:fillRect/>
          </a:stretch>
        </p:blipFill>
        <p:spPr>
          <a:xfrm>
            <a:off x="8704263" y="6418263"/>
            <a:ext cx="244475" cy="244475"/>
          </a:xfrm>
          <a:prstGeom prst="rect">
            <a:avLst/>
          </a:prstGeom>
        </p:spPr>
      </p:pic>
    </p:spTree>
  </p:cSld>
  <p:clrMapOvr>
    <a:masterClrMapping/>
  </p:clrMapOvr>
  <p:transition advTm="2529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8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Стилізація</a:t>
            </a:r>
            <a:endParaRPr lang="ru-RU" sz="8000" b="1" dirty="0">
              <a:solidFill>
                <a:schemeClr val="accent6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 err="1">
                <a:latin typeface="Times New Roman" pitchFamily="18" charset="0"/>
                <a:cs typeface="Times New Roman" pitchFamily="18" charset="0"/>
              </a:rPr>
              <a:t>Стилізація</a:t>
            </a:r>
            <a:r>
              <a:rPr lang="ru-RU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400" dirty="0" err="1">
                <a:latin typeface="Times New Roman" pitchFamily="18" charset="0"/>
                <a:cs typeface="Times New Roman" pitchFamily="18" charset="0"/>
              </a:rPr>
              <a:t>це</a:t>
            </a:r>
            <a:r>
              <a:rPr lang="ru-RU" sz="4400" dirty="0">
                <a:latin typeface="Times New Roman" pitchFamily="18" charset="0"/>
                <a:cs typeface="Times New Roman" pitchFamily="18" charset="0"/>
              </a:rPr>
              <a:t> один </a:t>
            </a:r>
            <a:r>
              <a:rPr lang="ru-RU" sz="4400" dirty="0" err="1">
                <a:latin typeface="Times New Roman" pitchFamily="18" charset="0"/>
                <a:cs typeface="Times New Roman" pitchFamily="18" charset="0"/>
              </a:rPr>
              <a:t>із</a:t>
            </a:r>
            <a:r>
              <a:rPr lang="ru-RU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400" dirty="0" err="1">
                <a:latin typeface="Times New Roman" pitchFamily="18" charset="0"/>
                <a:cs typeface="Times New Roman" pitchFamily="18" charset="0"/>
              </a:rPr>
              <a:t>прийомів</a:t>
            </a:r>
            <a:r>
              <a:rPr lang="ru-RU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400" dirty="0" err="1">
                <a:latin typeface="Times New Roman" pitchFamily="18" charset="0"/>
                <a:cs typeface="Times New Roman" pitchFamily="18" charset="0"/>
              </a:rPr>
              <a:t>візуальної</a:t>
            </a:r>
            <a:r>
              <a:rPr lang="ru-RU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400" dirty="0" err="1">
                <a:latin typeface="Times New Roman" pitchFamily="18" charset="0"/>
                <a:cs typeface="Times New Roman" pitchFamily="18" charset="0"/>
              </a:rPr>
              <a:t>організації</a:t>
            </a:r>
            <a:r>
              <a:rPr lang="ru-RU" sz="4400" dirty="0">
                <a:latin typeface="Times New Roman" pitchFamily="18" charset="0"/>
                <a:cs typeface="Times New Roman" pitchFamily="18" charset="0"/>
              </a:rPr>
              <a:t> образного </a:t>
            </a:r>
            <a:r>
              <a:rPr lang="ru-RU" sz="4400" dirty="0" err="1">
                <a:latin typeface="Times New Roman" pitchFamily="18" charset="0"/>
                <a:cs typeface="Times New Roman" pitchFamily="18" charset="0"/>
              </a:rPr>
              <a:t>вираження</a:t>
            </a:r>
            <a:r>
              <a:rPr lang="ru-RU" sz="4400" dirty="0">
                <a:latin typeface="Times New Roman" pitchFamily="18" charset="0"/>
                <a:cs typeface="Times New Roman" pitchFamily="18" charset="0"/>
              </a:rPr>
              <a:t>, при </a:t>
            </a:r>
            <a:r>
              <a:rPr lang="ru-RU" sz="4400" dirty="0" err="1">
                <a:latin typeface="Times New Roman" pitchFamily="18" charset="0"/>
                <a:cs typeface="Times New Roman" pitchFamily="18" charset="0"/>
              </a:rPr>
              <a:t>якому</a:t>
            </a:r>
            <a:r>
              <a:rPr lang="ru-RU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400" dirty="0" err="1">
                <a:latin typeface="Times New Roman" pitchFamily="18" charset="0"/>
                <a:cs typeface="Times New Roman" pitchFamily="18" charset="0"/>
              </a:rPr>
              <a:t>виявляються</a:t>
            </a:r>
            <a:r>
              <a:rPr lang="ru-RU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400" dirty="0" err="1">
                <a:latin typeface="Times New Roman" pitchFamily="18" charset="0"/>
                <a:cs typeface="Times New Roman" pitchFamily="18" charset="0"/>
              </a:rPr>
              <a:t>найбільш</a:t>
            </a:r>
            <a:r>
              <a:rPr lang="ru-RU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400" dirty="0" err="1">
                <a:latin typeface="Times New Roman" pitchFamily="18" charset="0"/>
                <a:cs typeface="Times New Roman" pitchFamily="18" charset="0"/>
              </a:rPr>
              <a:t>характерні</a:t>
            </a:r>
            <a:r>
              <a:rPr lang="ru-RU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400" dirty="0" err="1">
                <a:latin typeface="Times New Roman" pitchFamily="18" charset="0"/>
                <a:cs typeface="Times New Roman" pitchFamily="18" charset="0"/>
              </a:rPr>
              <a:t>риси</a:t>
            </a:r>
            <a:r>
              <a:rPr lang="ru-RU" sz="4400" dirty="0">
                <a:latin typeface="Times New Roman" pitchFamily="18" charset="0"/>
                <a:cs typeface="Times New Roman" pitchFamily="18" charset="0"/>
              </a:rPr>
              <a:t> предмета </a:t>
            </a:r>
            <a:r>
              <a:rPr lang="ru-RU" sz="4400" dirty="0" err="1"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400" dirty="0" err="1">
                <a:latin typeface="Times New Roman" pitchFamily="18" charset="0"/>
                <a:cs typeface="Times New Roman" pitchFamily="18" charset="0"/>
              </a:rPr>
              <a:t>відкидаються</a:t>
            </a:r>
            <a:r>
              <a:rPr lang="ru-RU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400" dirty="0" err="1">
                <a:latin typeface="Times New Roman" pitchFamily="18" charset="0"/>
                <a:cs typeface="Times New Roman" pitchFamily="18" charset="0"/>
              </a:rPr>
              <a:t>непотрібні</a:t>
            </a:r>
            <a:r>
              <a:rPr lang="ru-RU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400" dirty="0" err="1">
                <a:latin typeface="Times New Roman" pitchFamily="18" charset="0"/>
                <a:cs typeface="Times New Roman" pitchFamily="18" charset="0"/>
              </a:rPr>
              <a:t>деталі</a:t>
            </a:r>
            <a:r>
              <a:rPr lang="ru-RU" sz="4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 advTm="15508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Содержимое 4" descr="005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971600" y="548680"/>
            <a:ext cx="7632847" cy="5904656"/>
          </a:xfrm>
        </p:spPr>
      </p:pic>
      <p:pic>
        <p:nvPicPr>
          <p:cNvPr id="4" name="Записанный звук5">
            <a:hlinkClick r:id="" action="ppaction://media"/>
          </p:cNvPr>
          <p:cNvPicPr>
            <a:picLocks noRot="1" noChangeAspect="1"/>
          </p:cNvPicPr>
          <p:nvPr>
            <a:wavAudioFile r:embed="rId1" name="Записанный звук5"/>
          </p:nvPr>
        </p:nvPicPr>
        <p:blipFill>
          <a:blip r:embed="rId5" cstate="print"/>
          <a:stretch>
            <a:fillRect/>
          </a:stretch>
        </p:blipFill>
        <p:spPr>
          <a:xfrm>
            <a:off x="4449763" y="3306763"/>
            <a:ext cx="244475" cy="244475"/>
          </a:xfrm>
          <a:prstGeom prst="rect">
            <a:avLst/>
          </a:prstGeom>
        </p:spPr>
      </p:pic>
      <p:pic>
        <p:nvPicPr>
          <p:cNvPr id="7" name="~PP2750.WAV">
            <a:hlinkClick r:id="" action="ppaction://media"/>
          </p:cNvPr>
          <p:cNvPicPr>
            <a:picLocks noRot="1" noChangeAspect="1"/>
          </p:cNvPicPr>
          <p:nvPr>
            <a:wavAudioFile r:embed="rId2" name="~PP2750.WAV"/>
          </p:nvPr>
        </p:nvPicPr>
        <p:blipFill>
          <a:blip r:embed="rId5" cstate="print"/>
          <a:stretch>
            <a:fillRect/>
          </a:stretch>
        </p:blipFill>
        <p:spPr>
          <a:xfrm>
            <a:off x="8704263" y="6418263"/>
            <a:ext cx="244475" cy="244475"/>
          </a:xfrm>
          <a:prstGeom prst="rect">
            <a:avLst/>
          </a:prstGeom>
        </p:spPr>
      </p:pic>
    </p:spTree>
  </p:cSld>
  <p:clrMapOvr>
    <a:masterClrMapping/>
  </p:clrMapOvr>
  <p:transition advTm="1266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2161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>
                <p:cTn id="1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 isNarration="1">
              <p:cMediaNode showWhenStopped="0">
                <p:cTn id="13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Стилізація яблука</a:t>
            </a:r>
            <a:endParaRPr lang="ru-RU" i="1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 descr="a2e18a8b7888b80b4f3b8547d58b745b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64007" y="1600200"/>
            <a:ext cx="5015986" cy="4525963"/>
          </a:xfrm>
        </p:spPr>
      </p:pic>
    </p:spTree>
  </p:cSld>
  <p:clrMapOvr>
    <a:masterClrMapping/>
  </p:clrMapOvr>
  <p:transition advTm="31818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Стилізація калини</a:t>
            </a:r>
            <a:endParaRPr lang="ru-RU" b="1" i="1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 descr="depositphotos_7631211-stock-illustration-rowan-branches-stylizatio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83768" y="1325562"/>
            <a:ext cx="4392487" cy="5257800"/>
          </a:xfrm>
        </p:spPr>
      </p:pic>
    </p:spTree>
  </p:cSld>
  <p:clrMapOvr>
    <a:masterClrMapping/>
  </p:clrMapOvr>
  <p:transition advTm="3208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52A97-D143-D543-8B51-3094A040C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A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Стилізація півня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81E2CD0-8E36-F245-8535-CCA0C10B9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34" y="2016680"/>
            <a:ext cx="3626589" cy="282464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D9E0C1B-2F98-844C-9895-1AFB037450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179" y="2095105"/>
            <a:ext cx="3786674" cy="275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477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354038" y="112474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uk-UA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b="1" dirty="0">
                <a:latin typeface="Times New Roman" pitchFamily="18" charset="0"/>
                <a:cs typeface="Times New Roman" pitchFamily="18" charset="0"/>
              </a:rPr>
              <a:t>Завдання</a:t>
            </a:r>
            <a:r>
              <a:rPr lang="uk-UA" b="1" dirty="0"/>
              <a:t>:</a:t>
            </a:r>
            <a:br>
              <a:rPr lang="uk-UA" b="1" dirty="0"/>
            </a:br>
            <a:r>
              <a:rPr lang="uk-UA" sz="5300" b="1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Стилізувати </a:t>
            </a:r>
            <a:br>
              <a:rPr lang="uk-UA" sz="5300" b="1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uk-UA" sz="5300" b="1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соняшник</a:t>
            </a:r>
            <a:endParaRPr lang="ru-RU" sz="5300" b="1" i="1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Подсолнух векторный рисунок (51 фото) » Рисунки для срисовки и не только">
            <a:extLst>
              <a:ext uri="{FF2B5EF4-FFF2-40B4-BE49-F238E27FC236}">
                <a16:creationId xmlns:a16="http://schemas.microsoft.com/office/drawing/2014/main" id="{F6287344-451A-2648-8326-4A87792BD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77" y="2954581"/>
            <a:ext cx="4530080" cy="3729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Подсолнух. — @дневники: асоциальная сеть">
            <a:extLst>
              <a:ext uri="{FF2B5EF4-FFF2-40B4-BE49-F238E27FC236}">
                <a16:creationId xmlns:a16="http://schemas.microsoft.com/office/drawing/2014/main" id="{DBC546AD-3B6D-D24C-BBEC-A3797AF24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048" y="3903419"/>
            <a:ext cx="3707904" cy="278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Применение пленэрного материала в дизайне.">
            <a:extLst>
              <a:ext uri="{FF2B5EF4-FFF2-40B4-BE49-F238E27FC236}">
                <a16:creationId xmlns:a16="http://schemas.microsoft.com/office/drawing/2014/main" id="{0411A1E4-2800-E14F-A844-A6F21C43D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89666"/>
            <a:ext cx="2438400" cy="334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Tm="17128"/>
</p:sld>
</file>

<file path=ppt/theme/theme1.xml><?xml version="1.0" encoding="utf-8"?>
<a:theme xmlns:a="http://schemas.openxmlformats.org/drawingml/2006/main" name="Тема Office">
  <a:themeElements>
    <a:clrScheme name="Изящная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108</Words>
  <Application>Microsoft Macintosh PowerPoint</Application>
  <PresentationFormat>Экран (4:3)</PresentationFormat>
  <Paragraphs>22</Paragraphs>
  <Slides>10</Slides>
  <Notes>1</Notes>
  <HiddenSlides>0</HiddenSlides>
  <MMClips>3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Тема Office</vt:lpstr>
      <vt:lpstr>Види декоративно-ужиткового мистецтва</vt:lpstr>
      <vt:lpstr>Декоративно-ужиткове мистецтво- один із видів художньої діяльності, твори якого поєднують естетичні та практичні якості. Декоративне- “прикрашувальне”. Ужиткове означає, що речі мають практичний вжиток</vt:lpstr>
      <vt:lpstr>Види декоративно – житкового мистецтва</vt:lpstr>
      <vt:lpstr>Стилізація</vt:lpstr>
      <vt:lpstr>Презентация PowerPoint</vt:lpstr>
      <vt:lpstr>Стилізація яблука</vt:lpstr>
      <vt:lpstr>Стилізація калини</vt:lpstr>
      <vt:lpstr>Стилізація півня</vt:lpstr>
      <vt:lpstr> Завдання: Стилізувати  соняшник</vt:lpstr>
      <vt:lpstr>Зворотній зв’язок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Види декоративно-ужиткового мистецтва</dc:title>
  <dc:creator>Lenovo</dc:creator>
  <cp:lastModifiedBy>zhannaandre95@gmail.com</cp:lastModifiedBy>
  <cp:revision>28</cp:revision>
  <dcterms:created xsi:type="dcterms:W3CDTF">2020-03-18T11:44:07Z</dcterms:created>
  <dcterms:modified xsi:type="dcterms:W3CDTF">2022-02-22T15:35:03Z</dcterms:modified>
</cp:coreProperties>
</file>