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5"/>
  </p:normalViewPr>
  <p:slideViewPr>
    <p:cSldViewPr snapToGrid="0">
      <p:cViewPr varScale="1">
        <p:scale>
          <a:sx n="109" d="100"/>
          <a:sy n="109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28b83d4c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28b83d4c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2385219" y="-175419"/>
            <a:ext cx="43735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26128" y="2438400"/>
            <a:ext cx="4040188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3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4"/>
          </p:nvPr>
        </p:nvSpPr>
        <p:spPr>
          <a:xfrm>
            <a:off x="4645025" y="2438400"/>
            <a:ext cx="4041775" cy="368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26128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648200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375"/>
            </a:avLst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848058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E8B54D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373062" y="373062"/>
            <a:ext cx="8380412" cy="111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92075" y="101600"/>
            <a:ext cx="8959850" cy="6664325"/>
          </a:xfrm>
          <a:prstGeom prst="roundRect">
            <a:avLst>
              <a:gd name="adj" fmla="val 375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B5AE5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848058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E8B54D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25450" y="407987"/>
            <a:ext cx="8261350" cy="103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 descr="Noch-teatrov-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762854" y="2061300"/>
            <a:ext cx="7139100" cy="27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Ляльковий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театр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.</a:t>
            </a:r>
            <a:endParaRPr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marR="0" lvl="0" indent="-22860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Оформлення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сцени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лялькового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театру</a:t>
            </a:r>
            <a:r>
              <a:rPr lang="en-US" sz="4000" b="1" i="0" u="none" strike="noStrike" cap="none" dirty="0">
                <a:solidFill>
                  <a:schemeClr val="bg1"/>
                </a:solidFill>
                <a:latin typeface="Century Gothic" panose="020B0502020202020204" pitchFamily="34" charset="0"/>
                <a:sym typeface="Century Gothic"/>
              </a:rPr>
              <a:t>.</a:t>
            </a:r>
            <a:endParaRPr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900900" y="5771313"/>
            <a:ext cx="7342200" cy="135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 i="1" dirty="0">
                <a:solidFill>
                  <a:srgbClr val="F3F3F3"/>
                </a:solidFill>
                <a:latin typeface="Century Gothic" panose="020B0502020202020204" pitchFamily="34" charset="0"/>
              </a:rPr>
              <a:t>урок образотворчого мистецтва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 i="1" dirty="0">
                <a:solidFill>
                  <a:srgbClr val="F3F3F3"/>
                </a:solidFill>
                <a:latin typeface="Century Gothic" panose="020B0502020202020204" pitchFamily="34" charset="0"/>
              </a:rPr>
              <a:t>у 5 класах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 i="1" dirty="0">
                <a:solidFill>
                  <a:srgbClr val="F3F3F3"/>
                </a:solidFill>
                <a:latin typeface="Century Gothic" panose="020B0502020202020204" pitchFamily="34" charset="0"/>
              </a:rPr>
              <a:t>Вчитель</a:t>
            </a:r>
            <a:r>
              <a:rPr lang="ru-RU" sz="1800" i="1" dirty="0">
                <a:solidFill>
                  <a:srgbClr val="F3F3F3"/>
                </a:solidFill>
                <a:latin typeface="Century Gothic" panose="020B0502020202020204" pitchFamily="34" charset="0"/>
              </a:rPr>
              <a:t>: </a:t>
            </a:r>
            <a:r>
              <a:rPr lang="uk-UA" sz="1800" i="1" dirty="0">
                <a:solidFill>
                  <a:srgbClr val="F3F3F3"/>
                </a:solidFill>
                <a:latin typeface="Century Gothic" panose="020B0502020202020204" pitchFamily="34" charset="0"/>
              </a:rPr>
              <a:t>Андрєєва Жанна </a:t>
            </a:r>
            <a:endParaRPr sz="1800" i="1" dirty="0">
              <a:solidFill>
                <a:srgbClr val="F3F3F3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 descr="pantomima-master-klass-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95287" y="5715000"/>
            <a:ext cx="8229600" cy="1143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ТЕАТР ПАНТОМІМИ - ВИД СЦЕНІЧНОГО МИСТЕЦТВА, В ЯКОМУ ХУДОЖНІЙ ОБРАЗ СТВОРЮЄТЬСЯ ЗА ДОПОМОГОЮ МІМІКИ, ЖЕСТІВ, ПЛАСТИКИ ТІЛА.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 descr="vosa-theatre-poulicni-divadlo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525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95287" y="333375"/>
            <a:ext cx="3348037" cy="9747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 Antiqua"/>
              <a:buNone/>
            </a:pPr>
            <a:r>
              <a:rPr lang="en-US" sz="3200" b="1" i="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ВУЛИЧНИЙ ТЕАТР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 descr="fireflies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1125537"/>
            <a:ext cx="7740650" cy="560546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79387" y="188912"/>
            <a:ext cx="8964612" cy="19446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400" b="1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ТЕАТР ТІНЕЙ -  ФОРМА ВІЗУАЛЬНОГО МИСТЕЦТВА, ЩО ЗАРОДИЛАСЯ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en-US" sz="2400" b="1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АЗІЇ БІЛЬШ ЯК 1500 РОКІВ ТОМУ , ПРОТЕ КОРИСТУЮТЬСЯ ПОПУЛЯРНІСТЮ </a:t>
            </a:r>
            <a:r>
              <a:rPr lang="en-US" sz="2400" b="1" i="0" u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</a:t>
            </a:r>
            <a:r>
              <a:rPr lang="en-US" sz="2400" b="1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СЬОГОДНІ. 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 descr="kukolniy_teatr_obraztsova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6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4797425"/>
            <a:ext cx="8229600" cy="1916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ЛЯЛЬКОВИЙ ТЕАТР – МИСТЕЦТВО СИСТЕМАТИЧНЕ, ДЕ ЗАСТОСОВУЮТЬСЯ І ХУДОЖНЄ СЛОВО Й НАОЧНИЙ ОБРАЗ – ЛЯЛЬКА, </a:t>
            </a:r>
            <a:br>
              <a:rPr lang="en-US" sz="25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5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 ЖИВОПИСНО-ДЕКОРАТИВНЕ ОФОРМЛЕННЯ, І МУЗИЧНИЙ СУПРОВІД.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237" y="1557337"/>
            <a:ext cx="7375525" cy="491013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508000" y="404812"/>
            <a:ext cx="8128000" cy="9540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Перегляньте приклади оформлення лялькової вистави, яка їх особливість?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274637"/>
            <a:ext cx="453707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362" y="3860800"/>
            <a:ext cx="48768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79987" y="309562"/>
            <a:ext cx="3879850" cy="38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34012" y="4241800"/>
            <a:ext cx="3241675" cy="23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1030287" y="188912"/>
            <a:ext cx="7416800" cy="584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Практичне завдання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160337" y="908050"/>
            <a:ext cx="8783637" cy="19399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Намалювати ескіз оформлення сцени лялькового театру на тему улюбленого літературного твору.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Матеріали: папір, кольорові олівці, фломастери, гуаш (на вибір).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Етапи роботи: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3850" y="3579812"/>
            <a:ext cx="3619500" cy="2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012" y="3046412"/>
            <a:ext cx="5186362" cy="35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750276" y="609599"/>
            <a:ext cx="7737231" cy="9261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40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Заключна</a:t>
            </a:r>
            <a:r>
              <a:rPr lang="en-US" sz="4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частина</a:t>
            </a:r>
            <a:r>
              <a:rPr lang="en-US" sz="4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уроку</a:t>
            </a:r>
            <a:endParaRPr sz="1800" b="1" dirty="0"/>
          </a:p>
        </p:txBody>
      </p:sp>
      <p:sp>
        <p:nvSpPr>
          <p:cNvPr id="168" name="Google Shape;168;p25"/>
          <p:cNvSpPr txBox="1"/>
          <p:nvPr/>
        </p:nvSpPr>
        <p:spPr>
          <a:xfrm>
            <a:off x="160337" y="1816957"/>
            <a:ext cx="8783700" cy="1939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Дайте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відповіді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итання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нового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дізналися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уроці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Які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вистави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вам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подобається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відвідувати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вас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було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складно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роботі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малюнком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68;p25">
            <a:extLst>
              <a:ext uri="{FF2B5EF4-FFF2-40B4-BE49-F238E27FC236}">
                <a16:creationId xmlns:a16="http://schemas.microsoft.com/office/drawing/2014/main" id="{36D64040-1D4D-E04A-8190-FDD7494D1FF4}"/>
              </a:ext>
            </a:extLst>
          </p:cNvPr>
          <p:cNvSpPr txBox="1"/>
          <p:nvPr/>
        </p:nvSpPr>
        <p:spPr>
          <a:xfrm>
            <a:off x="160337" y="3756757"/>
            <a:ext cx="8783700" cy="1939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uk-UA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Зворотній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зв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ru-RU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язок</a:t>
            </a:r>
            <a:r>
              <a:rPr lang="ru-RU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</a:t>
            </a: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e-mail</a:t>
            </a:r>
            <a:r>
              <a:rPr lang="ru-RU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zhannaandreeva95@ukr.net</a:t>
            </a: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Viber </a:t>
            </a:r>
            <a:r>
              <a:rPr lang="ru-RU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- 0984971546</a:t>
            </a: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завантаження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265235" y="1349375"/>
            <a:ext cx="5795596" cy="315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Театр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 –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вид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сценічного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 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мистецтва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,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що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відображає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життя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в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сценічній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дії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,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яку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виконують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актори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перед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глядачами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sym typeface="Century Gothic"/>
              </a:rPr>
              <a:t>.</a:t>
            </a:r>
            <a:r>
              <a:rPr lang="en-US" sz="3600" b="0" i="0" u="none" strike="noStrike" cap="none" dirty="0">
                <a:solidFill>
                  <a:schemeClr val="dk2"/>
                </a:solidFill>
                <a:latin typeface="Century Gothic" panose="020B0502020202020204" pitchFamily="34" charset="0"/>
                <a:sym typeface="Century Gothic"/>
              </a:rPr>
              <a:t>. </a:t>
            </a:r>
            <a:endParaRPr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 descr="1263292699_sicily_015_00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260012" cy="68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99368" y="5192713"/>
            <a:ext cx="9001125" cy="16557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Слово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«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театр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»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в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перекладі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з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грецького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означає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місце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для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проведення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видовищ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і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саме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видовище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Перше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подібний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культурний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заклад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імовірно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виник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у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Греції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Сталося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це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latin typeface="Century Gothic" panose="020B0502020202020204" pitchFamily="34" charset="0"/>
            </a:endParaRPr>
          </a:p>
          <a:p>
            <a:pPr marL="342900" marR="0" lvl="0" indent="-2286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в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V-IV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століттях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до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н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е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. </a:t>
            </a:r>
            <a:endParaRPr sz="20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2" descr="8f89b1bc-94e4-41d9-89d8-f08adf34545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875" y="0"/>
            <a:ext cx="10001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0" y="2603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1" i="0" u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У</a:t>
            </a:r>
            <a:r>
              <a:rPr lang="en-US" sz="32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НАШ ЧАС ІСНУЄ БАГАТО ВИДІВ ТЕАТРІВ: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539750" y="1412875"/>
            <a:ext cx="4043362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оперний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latin typeface="Century Gothic" panose="020B0502020202020204" pitchFamily="34" charset="0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драматичний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latin typeface="Century Gothic" panose="020B0502020202020204" pitchFamily="34" charset="0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театр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ляльок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latin typeface="Century Gothic" panose="020B0502020202020204" pitchFamily="34" charset="0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дитячий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latin typeface="Century Gothic" panose="020B0502020202020204" pitchFamily="34" charset="0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театр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одного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актора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latin typeface="Century Gothic" panose="020B0502020202020204" pitchFamily="34" charset="0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театр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тіней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latin typeface="Century Gothic" panose="020B0502020202020204" pitchFamily="34" charset="0"/>
            </a:endParaRPr>
          </a:p>
          <a:p>
            <a:pPr marL="342900" marR="0" lvl="0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sym typeface="Century Gothic"/>
            </a:endParaRPr>
          </a:p>
          <a:p>
            <a:pPr marL="342900" marR="0" lvl="0" indent="-76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4932362" y="1412875"/>
            <a:ext cx="4211637" cy="286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chemeClr val="lt1"/>
                </a:solidFill>
                <a:latin typeface="Century Gothic" panose="020B0502020202020204" pitchFamily="34" charset="0"/>
                <a:sym typeface="Arial"/>
              </a:rPr>
              <a:t>- </a:t>
            </a:r>
            <a:r>
              <a:rPr lang="en-US" sz="2800" b="1" i="0" u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театр</a:t>
            </a: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танцю</a:t>
            </a: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latin typeface="Century Gothic" panose="020B0502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b="1" i="0" u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театр</a:t>
            </a: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роботів</a:t>
            </a: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latin typeface="Century Gothic" panose="020B0502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b="1" i="0" u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балетний</a:t>
            </a: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latin typeface="Century Gothic" panose="020B0502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b="1" i="0" u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театр</a:t>
            </a: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пантоміми</a:t>
            </a: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latin typeface="Century Gothic" panose="020B0502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b="1" i="0" u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вуличний</a:t>
            </a: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та</a:t>
            </a: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dirty="0" err="1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ін</a:t>
            </a:r>
            <a:r>
              <a:rPr lang="en-US" sz="2800" b="1" i="0" u="none" dirty="0">
                <a:solidFill>
                  <a:schemeClr val="lt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Century Gothic" panose="020B0502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 descr="Кайдашева_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23850" y="0"/>
            <a:ext cx="9753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611187" y="5516562"/>
            <a:ext cx="8229600" cy="1143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Book Antiqua"/>
              <a:buNone/>
            </a:pPr>
            <a:r>
              <a:rPr lang="en-US" sz="2900" b="1" i="0" u="none" dirty="0" err="1">
                <a:solidFill>
                  <a:schemeClr val="lt1"/>
                </a:solidFill>
                <a:latin typeface="Century Gothic" panose="020B0502020202020204" pitchFamily="34" charset="0"/>
                <a:sym typeface="Book Antiqua"/>
              </a:rPr>
              <a:t>У</a:t>
            </a:r>
            <a:r>
              <a:rPr lang="en-US" sz="2900" b="1" i="0" u="none" dirty="0">
                <a:solidFill>
                  <a:schemeClr val="lt1"/>
                </a:solidFill>
                <a:latin typeface="Century Gothic" panose="020B0502020202020204" pitchFamily="34" charset="0"/>
                <a:sym typeface="Book Antiqua"/>
              </a:rPr>
              <a:t> ДРАМАТИЧНОМУ ТЕАТРІ ГОЛОВНЕ МІСЦЕ ВІДВОДИТЬСЯ АКТОРАМ </a:t>
            </a:r>
            <a:r>
              <a:rPr lang="en-US" sz="2900" b="1" i="0" u="none" dirty="0" err="1">
                <a:solidFill>
                  <a:schemeClr val="lt1"/>
                </a:solidFill>
                <a:latin typeface="Century Gothic" panose="020B0502020202020204" pitchFamily="34" charset="0"/>
                <a:sym typeface="Book Antiqua"/>
              </a:rPr>
              <a:t>І</a:t>
            </a:r>
            <a:r>
              <a:rPr lang="en-US" sz="2900" b="1" i="0" u="none" dirty="0">
                <a:solidFill>
                  <a:schemeClr val="lt1"/>
                </a:solidFill>
                <a:latin typeface="Century Gothic" panose="020B0502020202020204" pitchFamily="34" charset="0"/>
                <a:sym typeface="Book Antiqua"/>
              </a:rPr>
              <a:t> РЕЖИСЕРОВІ. </a:t>
            </a:r>
            <a:endParaRPr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 descr="35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42875" y="404812"/>
            <a:ext cx="8858250" cy="13684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ОПЕРНИЙ ТЕАТР — ТЕАТРАЛЬНА БУДІВЛЯ, ПРИЗНАЧЕНА ДЛЯ ВИКОНАННЯ ОПЕРНИХ ПОСТАНОВ, ЩО СКЛАДАЄТЬСЯ ЗІ СЦЕНИ, ОРКЕСТРОВОЇ ЯМИ, ЗАЛИ ДЛЯ ГЛЯДАЧІВ ТА ПРИМІЩЕНЬ ДЛЯ ПЕРЕОДЯГАННЯ ТА ЗБЕРІГАНЯ ДЕКОРАЦІЙ.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 descr="ST_20160223_NAFESTDC3H_20845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5408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539750" y="28575"/>
            <a:ext cx="8259762" cy="7889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mes New Roman"/>
              <a:buNone/>
            </a:pPr>
            <a:r>
              <a:rPr lang="en-US" sz="35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ТЕАТР  ТАНЦЮ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250825" y="209550"/>
            <a:ext cx="8642350" cy="16557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None/>
            </a:pPr>
            <a:r>
              <a:rPr lang="en-US" sz="22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БАЛЕТНИЙ ТЕАТР -  ВИД СЦЕНІЧНОГО МИСТЕЦТВА, ТАНЦЮВАЛЬНА ТЕАТРАЛЬНА ВИСТАВА, У ЯКІЙ МУЗИКА ПОРЯД З ТАНЦЕМ ВІДІГРАЄ ВАЖЛИВУ РОЛЬ У РОЗВИТКУ СЮЖЕТУ І СТВОРЕННІ ВІДПОВІДНОГО НАСТРОЮ.</a:t>
            </a:r>
            <a:endParaRPr/>
          </a:p>
        </p:txBody>
      </p:sp>
      <p:pic>
        <p:nvPicPr>
          <p:cNvPr id="110" name="Google Shape;110;p16" descr="images (2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844675"/>
            <a:ext cx="808672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 descr="HNECRfj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00" y="0"/>
            <a:ext cx="9334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9144000" cy="1358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ook Antiqua"/>
              <a:buNone/>
            </a:pPr>
            <a:r>
              <a:rPr lang="en-US" sz="2200" b="1" i="0" u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ТЕАТР ОДНОГО АКТОРА — ОРИГІНАЛЬНИЙ ТЕАТР, ЦЕ ТЕАТР, В ЯКОМУ АКТОР Є І РЕЖИСЕРОМ ВИСТАВ, І СЦЕНАРИСТОМ, І СЦЕНОГРАФОМ, І ХУДОЖНИКОМ, І МУЗИЧНИМ РЕДАКТОРОМ, І ГРИМЕРОМ, І КОСТЮМЕРОМ</a:t>
            </a:r>
            <a:r>
              <a:rPr lang="en-US" sz="2200" b="0" i="0" u="none">
                <a:solidFill>
                  <a:srgbClr val="6B7D72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птека">
  <a:themeElements>
    <a:clrScheme name="Аптека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Аптека">
  <a:themeElements>
    <a:clrScheme name="Аптека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Macintosh PowerPoint</Application>
  <PresentationFormat>Экран (4:3)</PresentationFormat>
  <Paragraphs>43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Book Antiqua</vt:lpstr>
      <vt:lpstr>Аптека</vt:lpstr>
      <vt:lpstr>3_Аптека</vt:lpstr>
      <vt:lpstr>Презентация PowerPoint</vt:lpstr>
      <vt:lpstr>Презентация PowerPoint</vt:lpstr>
      <vt:lpstr>Презентация PowerPoint</vt:lpstr>
      <vt:lpstr>У НАШ ЧАС ІСНУЄ БАГАТО ВИДІВ ТЕАТРІВ:</vt:lpstr>
      <vt:lpstr>У ДРАМАТИЧНОМУ ТЕАТРІ ГОЛОВНЕ МІСЦЕ ВІДВОДИТЬСЯ АКТОРАМ І РЕЖИСЕРОВІ. </vt:lpstr>
      <vt:lpstr>ОПЕРНИЙ ТЕАТР — ТЕАТРАЛЬНА БУДІВЛЯ, ПРИЗНАЧЕНА ДЛЯ ВИКОНАННЯ ОПЕРНИХ ПОСТАНОВ, ЩО СКЛАДАЄТЬСЯ ЗІ СЦЕНИ, ОРКЕСТРОВОЇ ЯМИ, ЗАЛИ ДЛЯ ГЛЯДАЧІВ ТА ПРИМІЩЕНЬ ДЛЯ ПЕРЕОДЯГАННЯ ТА ЗБЕРІГАНЯ ДЕКОРАЦІЙ. </vt:lpstr>
      <vt:lpstr>ТЕАТР  ТАНЦЮ</vt:lpstr>
      <vt:lpstr>БАЛЕТНИЙ ТЕАТР -  ВИД СЦЕНІЧНОГО МИСТЕЦТВА, ТАНЦЮВАЛЬНА ТЕАТРАЛЬНА ВИСТАВА, У ЯКІЙ МУЗИКА ПОРЯД З ТАНЦЕМ ВІДІГРАЄ ВАЖЛИВУ РОЛЬ У РОЗВИТКУ СЮЖЕТУ І СТВОРЕННІ ВІДПОВІДНОГО НАСТРОЮ.</vt:lpstr>
      <vt:lpstr>ТЕАТР ОДНОГО АКТОРА — ОРИГІНАЛЬНИЙ ТЕАТР, ЦЕ ТЕАТР, В ЯКОМУ АКТОР Є І РЕЖИСЕРОМ ВИСТАВ, І СЦЕНАРИСТОМ, І СЦЕНОГРАФОМ, І ХУДОЖНИКОМ, І МУЗИЧНИМ РЕДАКТОРОМ, І ГРИМЕРОМ, І КОСТЮМЕРОМ </vt:lpstr>
      <vt:lpstr>ТЕАТР ПАНТОМІМИ - ВИД СЦЕНІЧНОГО МИСТЕЦТВА, В ЯКОМУ ХУДОЖНІЙ ОБРАЗ СТВОРЮЄТЬСЯ ЗА ДОПОМОГОЮ МІМІКИ, ЖЕСТІВ, ПЛАСТИКИ ТІЛА.</vt:lpstr>
      <vt:lpstr>ВУЛИЧНИЙ ТЕАТР</vt:lpstr>
      <vt:lpstr>ТЕАТР ТІНЕЙ -  ФОРМА ВІЗУАЛЬНОГО МИСТЕЦТВА, ЩО ЗАРОДИЛАСЯ В АЗІЇ БІЛЬШ ЯК 1500 РОКІВ ТОМУ , ПРОТЕ КОРИСТУЮТЬСЯ ПОПУЛЯРНІСТЮ І  СЬОГОДНІ. </vt:lpstr>
      <vt:lpstr>ЛЯЛЬКОВИЙ ТЕАТР – МИСТЕЦТВО СИСТЕМАТИЧНЕ, ДЕ ЗАСТОСОВУЮТЬСЯ І ХУДОЖНЄ СЛОВО Й НАОЧНИЙ ОБРАЗ – ЛЯЛЬКА,  І ЖИВОПИСНО-ДЕКОРАТИВНЕ ОФОРМЛЕННЯ, І МУЗИЧНИЙ СУПРОВІД.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zhannaandre95@gmail.com</cp:lastModifiedBy>
  <cp:revision>1</cp:revision>
  <dcterms:modified xsi:type="dcterms:W3CDTF">2022-04-29T05:47:55Z</dcterms:modified>
</cp:coreProperties>
</file>