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79" r:id="rId4"/>
    <p:sldId id="288" r:id="rId5"/>
    <p:sldId id="282" r:id="rId6"/>
    <p:sldId id="261" r:id="rId7"/>
    <p:sldId id="283" r:id="rId8"/>
    <p:sldId id="284" r:id="rId9"/>
    <p:sldId id="289" r:id="rId10"/>
    <p:sldId id="291" r:id="rId11"/>
    <p:sldId id="292" r:id="rId12"/>
    <p:sldId id="287" r:id="rId13"/>
    <p:sldId id="290" r:id="rId14"/>
    <p:sldId id="293" r:id="rId15"/>
    <p:sldId id="272" r:id="rId16"/>
    <p:sldId id="27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806"/>
    <a:srgbClr val="66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>
      <p:cViewPr>
        <p:scale>
          <a:sx n="109" d="100"/>
          <a:sy n="109" d="100"/>
        </p:scale>
        <p:origin x="1720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AE0A-2A6C-47D5-BFB4-28821E0BD9A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D2EE7-A734-46E2-AC5F-757FE74EF59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E684B-22D7-4B98-AD89-A206CD3B02E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F12FF-BC29-4287-9977-A5FD3DAA7E8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37965-655E-4A55-9B62-6C7E8C87874B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94231-35F1-4183-B5B9-38ED16CF622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41C4F-7BB8-406F-A1CB-02FD424BFA8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E8705-BCD3-4764-A72B-7259C84E47F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7768-9144-4EE3-BC1B-94E198AA346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6D63E-79B4-4681-A311-50B229ADCF1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CA4C-3CCD-4482-A0EE-305F7337E57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C4FF79-16AB-4BF0-AF78-A164F615395F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KsLHAf3Pk&amp;feature=emb_logo" TargetMode="External"/><Relationship Id="rId2" Type="http://schemas.openxmlformats.org/officeDocument/2006/relationships/hyperlink" Target="https://www.youtube.com/watch?v=nqINc6wyf8s&amp;feature=emb_logo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DeXkonyYam0&amp;feature=emb_log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zhannaandreeva95@ukr.ne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0"/>
            <a:ext cx="1574826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0_60ad2_ffbf8c7f_XX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" y="4387134"/>
            <a:ext cx="1440161" cy="24383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55776" y="25149"/>
            <a:ext cx="3779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урок трудового навчання </a:t>
            </a:r>
          </a:p>
          <a:p>
            <a:pPr algn="ctr"/>
            <a:r>
              <a:rPr lang="uk-UA" altLang="ru-RU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у 6 класі</a:t>
            </a:r>
          </a:p>
          <a:p>
            <a:pPr algn="ctr"/>
            <a:r>
              <a:rPr lang="ru-RU" sz="1400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В</a:t>
            </a:r>
            <a:r>
              <a:rPr lang="uk-UA" sz="1400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читель: </a:t>
            </a:r>
          </a:p>
          <a:p>
            <a:pPr algn="ctr"/>
            <a:r>
              <a:rPr lang="uk-UA" sz="1400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Андрєєва Ж.В.</a:t>
            </a:r>
            <a:endParaRPr lang="ru-RU" sz="1400" dirty="0">
              <a:latin typeface="Century Gothic" panose="020B0502020202020204" pitchFamily="34" charset="0"/>
              <a:cs typeface="Baskerville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5C6E44-8D2A-6341-BEBC-20C6E3A4A5D1}"/>
              </a:ext>
            </a:extLst>
          </p:cNvPr>
          <p:cNvSpPr/>
          <p:nvPr/>
        </p:nvSpPr>
        <p:spPr>
          <a:xfrm>
            <a:off x="1565920" y="1879038"/>
            <a:ext cx="6012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</a:rPr>
              <a:t>   </a:t>
            </a:r>
            <a:r>
              <a:rPr lang="ru-RU" sz="2400" dirty="0">
                <a:latin typeface="Century Gothic" panose="020B0502020202020204" pitchFamily="34" charset="0"/>
              </a:rPr>
              <a:t>Тема:</a:t>
            </a:r>
          </a:p>
          <a:p>
            <a:pPr algn="ctr"/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 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Технологія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вироби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із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солоного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тіста</a:t>
            </a:r>
            <a:endParaRPr lang="ru-RU" sz="2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Виготовлення</a:t>
            </a:r>
            <a:r>
              <a:rPr lang="ru-RU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 брелока</a:t>
            </a:r>
            <a:endParaRPr lang="ru-RU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970BC9-2E78-F741-B061-60AF3FD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74" y="4222285"/>
            <a:ext cx="4064000" cy="2705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2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FBBA5-51C2-2B4A-B2E8-FA72F59A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859"/>
            <a:ext cx="9144000" cy="51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0F82D-0FD8-664E-8E56-EAC47038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631"/>
            <a:ext cx="9144000" cy="51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047218E-99A3-B643-952B-A4919D86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ru-UA" sz="2800" dirty="0">
                <a:latin typeface="Century Gothic" panose="020B0502020202020204" pitchFamily="34" charset="0"/>
              </a:rPr>
              <a:t>Після висихання брелока треба</a:t>
            </a:r>
            <a:br>
              <a:rPr lang="ru-UA" sz="2800" dirty="0">
                <a:latin typeface="Century Gothic" panose="020B0502020202020204" pitchFamily="34" charset="0"/>
              </a:rPr>
            </a:br>
            <a:r>
              <a:rPr lang="ru-UA" sz="2800" dirty="0">
                <a:latin typeface="Century Gothic" panose="020B0502020202020204" pitchFamily="34" charset="0"/>
              </a:rPr>
              <a:t>скрутити проволоку та вставити її в брелок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7A6986-51F4-F24B-8E4D-D2DC914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08" y="1772816"/>
            <a:ext cx="5996384" cy="449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6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8748407-9FDC-EF4A-A646-6991A040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Завдання: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6181B1-D8A7-ED47-B0D1-E02B122A7FFD}"/>
              </a:ext>
            </a:extLst>
          </p:cNvPr>
          <p:cNvSpPr/>
          <p:nvPr/>
        </p:nvSpPr>
        <p:spPr>
          <a:xfrm>
            <a:off x="683568" y="2132856"/>
            <a:ext cx="781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Виготовити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 брелок (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ліплення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). 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Висушити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виріб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Фото 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надіслати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 у будь-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який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зручний</a:t>
            </a:r>
            <a:r>
              <a:rPr lang="ru-RU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спосіб</a:t>
            </a:r>
            <a:endParaRPr lang="ru-UA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5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88C8-CDE0-DA42-9F5F-03C4A6F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2002234"/>
          </a:xfrm>
        </p:spPr>
        <p:txBody>
          <a:bodyPr/>
          <a:lstStyle/>
          <a:p>
            <a:r>
              <a:rPr lang="ru-UA" sz="3700" dirty="0">
                <a:latin typeface="Century Gothic" panose="020B0502020202020204" pitchFamily="34" charset="0"/>
              </a:rPr>
              <a:t>Переглянь майстер-класи</a:t>
            </a:r>
            <a:br>
              <a:rPr lang="ru-UA" sz="3700" dirty="0">
                <a:latin typeface="Century Gothic" panose="020B0502020202020204" pitchFamily="34" charset="0"/>
              </a:rPr>
            </a:br>
            <a:r>
              <a:rPr lang="ru-UA" sz="3700" dirty="0">
                <a:latin typeface="Century Gothic" panose="020B0502020202020204" pitchFamily="34" charset="0"/>
              </a:rPr>
              <a:t> для натхнення!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662BF8-EC34-5746-B236-28914429E847}"/>
              </a:ext>
            </a:extLst>
          </p:cNvPr>
          <p:cNvSpPr/>
          <p:nvPr/>
        </p:nvSpPr>
        <p:spPr>
          <a:xfrm>
            <a:off x="1033264" y="2708920"/>
            <a:ext cx="69665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800" dirty="0">
                <a:latin typeface="Century Gothic" panose="020B0502020202020204" pitchFamily="34" charset="0"/>
                <a:hlinkClick r:id="rId2"/>
              </a:rPr>
              <a:t>https://www.youtube.com/watch?v=nqINc6wyf8s&amp;feature=emb_logo</a:t>
            </a:r>
            <a:endParaRPr lang="ru-UA" sz="2800" dirty="0">
              <a:latin typeface="Century Gothic" panose="020B0502020202020204" pitchFamily="34" charset="0"/>
            </a:endParaRPr>
          </a:p>
          <a:p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7138C6-7340-8647-9647-399D0C364612}"/>
              </a:ext>
            </a:extLst>
          </p:cNvPr>
          <p:cNvSpPr/>
          <p:nvPr/>
        </p:nvSpPr>
        <p:spPr>
          <a:xfrm>
            <a:off x="1033264" y="3940026"/>
            <a:ext cx="71391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400" dirty="0">
                <a:latin typeface="Century Gothic" panose="020B0502020202020204" pitchFamily="34" charset="0"/>
                <a:hlinkClick r:id="rId3"/>
              </a:rPr>
              <a:t>https://www.youtube.com/watch?v=L8KsLHAf3Pk&amp;feature=emb_logo</a:t>
            </a:r>
            <a:endParaRPr lang="ru-UA" sz="2400" dirty="0">
              <a:latin typeface="Century Gothic" panose="020B0502020202020204" pitchFamily="34" charset="0"/>
            </a:endParaRPr>
          </a:p>
          <a:p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09EB14-50FB-9647-A67B-3FD68F99887C}"/>
              </a:ext>
            </a:extLst>
          </p:cNvPr>
          <p:cNvSpPr/>
          <p:nvPr/>
        </p:nvSpPr>
        <p:spPr>
          <a:xfrm>
            <a:off x="1038418" y="5168646"/>
            <a:ext cx="69613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400" dirty="0">
                <a:latin typeface="Century Gothic" panose="020B0502020202020204" pitchFamily="34" charset="0"/>
                <a:hlinkClick r:id="rId4"/>
              </a:rPr>
              <a:t>https://www.youtube.com/watch?v=DeXkonyYam0&amp;feature=emb_logo</a:t>
            </a:r>
            <a:endParaRPr lang="ru-UA" sz="2400" dirty="0">
              <a:latin typeface="Century Gothic" panose="020B0502020202020204" pitchFamily="34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7835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5482332" cy="1084262"/>
          </a:xfrm>
        </p:spPr>
        <p:txBody>
          <a:bodyPr/>
          <a:lstStyle/>
          <a:p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r>
              <a:rPr lang="uk-UA" altLang="ru-RU" sz="4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Зворотній зв</a:t>
            </a:r>
            <a:r>
              <a:rPr lang="en-US" altLang="ru-RU" sz="4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’</a:t>
            </a:r>
            <a:r>
              <a:rPr lang="uk-UA" altLang="ru-RU" sz="4000" b="1" i="1" dirty="0" err="1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язок</a:t>
            </a:r>
            <a:br>
              <a:rPr lang="uk-UA" altLang="ru-RU" sz="4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</a:br>
            <a:br>
              <a:rPr lang="uk-UA" altLang="ru-RU" sz="32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</a:br>
            <a:endParaRPr lang="ru-RU" altLang="ru-RU" sz="2800" b="1" i="1" dirty="0">
              <a:solidFill>
                <a:srgbClr val="FF0000"/>
              </a:solidFill>
              <a:latin typeface="Century Gothic" panose="020B0502020202020204" pitchFamily="34" charset="0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F6C7C-CA69-4C41-9C4F-C6D76ED344A1}"/>
              </a:ext>
            </a:extLst>
          </p:cNvPr>
          <p:cNvSpPr txBox="1"/>
          <p:nvPr/>
        </p:nvSpPr>
        <p:spPr>
          <a:xfrm>
            <a:off x="1547664" y="2644170"/>
            <a:ext cx="7497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Human</a:t>
            </a:r>
          </a:p>
          <a:p>
            <a:pPr marL="342900" indent="-342900">
              <a:buAutoNum type="arabicPeriod"/>
            </a:pPr>
            <a:r>
              <a:rPr lang="uk-UA" sz="3200" dirty="0">
                <a:latin typeface="Century Gothic" panose="020B0502020202020204" pitchFamily="34" charset="0"/>
              </a:rPr>
              <a:t>е</a:t>
            </a:r>
            <a:r>
              <a:rPr lang="en-US" sz="3200" dirty="0">
                <a:latin typeface="Century Gothic" panose="020B0502020202020204" pitchFamily="34" charset="0"/>
              </a:rPr>
              <a:t>-mail </a:t>
            </a:r>
            <a:r>
              <a:rPr lang="en-US" sz="3200" dirty="0">
                <a:latin typeface="Century Gothic" panose="020B0502020202020204" pitchFamily="34" charset="0"/>
                <a:hlinkClick r:id="rId3"/>
              </a:rPr>
              <a:t>zhannaandreeva95@ukr.net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Viber</a:t>
            </a:r>
            <a:r>
              <a:rPr lang="uk-UA" sz="3200" dirty="0">
                <a:latin typeface="Century Gothic" panose="020B0502020202020204" pitchFamily="34" charset="0"/>
              </a:rPr>
              <a:t>: 0984971546 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267744" y="2132856"/>
            <a:ext cx="5652239" cy="1660326"/>
          </a:xfrm>
        </p:spPr>
        <p:txBody>
          <a:bodyPr/>
          <a:lstStyle/>
          <a:p>
            <a:r>
              <a:rPr lang="uk-UA" altLang="ru-RU" sz="8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Дякую за увагу!</a:t>
            </a:r>
            <a:endParaRPr lang="ru-RU" altLang="ru-RU" sz="8000" b="1" i="1" dirty="0">
              <a:solidFill>
                <a:srgbClr val="FF0000"/>
              </a:solidFill>
              <a:latin typeface="Century Gothic" panose="020B0502020202020204" pitchFamily="34" charset="0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4" descr="E:\Новая папка\Наташа\ВИМПЕЛ\презентация\0_3b3e5_ab7ca2cd_L.png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4581525"/>
            <a:ext cx="4525962" cy="21097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0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0"/>
            <a:ext cx="1936750" cy="3276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57792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59832" y="357346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pic>
        <p:nvPicPr>
          <p:cNvPr id="12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24532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03AF1DE-6598-9C4D-9C8C-2730F741A55C}"/>
              </a:ext>
            </a:extLst>
          </p:cNvPr>
          <p:cNvSpPr/>
          <p:nvPr/>
        </p:nvSpPr>
        <p:spPr>
          <a:xfrm>
            <a:off x="1512168" y="272803"/>
            <a:ext cx="73083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entury Gothic" panose="020B0502020202020204" pitchFamily="34" charset="0"/>
              </a:rPr>
              <a:t>Вітаю</a:t>
            </a:r>
            <a:r>
              <a:rPr lang="ru-RU" sz="2400" b="1" dirty="0">
                <a:latin typeface="Century Gothic" panose="020B0502020202020204" pitchFamily="34" charset="0"/>
              </a:rPr>
              <a:t> вас, </a:t>
            </a:r>
            <a:r>
              <a:rPr lang="ru-RU" sz="2400" b="1" dirty="0" err="1">
                <a:latin typeface="Century Gothic" panose="020B0502020202020204" pitchFamily="34" charset="0"/>
              </a:rPr>
              <a:t>дівчатка</a:t>
            </a:r>
            <a:r>
              <a:rPr lang="ru-RU" sz="2400" b="1" dirty="0">
                <a:latin typeface="Century Gothic" panose="020B0502020202020204" pitchFamily="34" charset="0"/>
              </a:rPr>
              <a:t>!!!!</a:t>
            </a:r>
          </a:p>
          <a:p>
            <a:endParaRPr lang="ru-RU" sz="2400" dirty="0">
              <a:latin typeface="Century Gothic" panose="020B0502020202020204" pitchFamily="34" charset="0"/>
            </a:endParaRPr>
          </a:p>
          <a:p>
            <a:r>
              <a:rPr lang="ru-RU" sz="3200" dirty="0" err="1">
                <a:latin typeface="Century Gothic" panose="020B0502020202020204" pitchFamily="34" charset="0"/>
              </a:rPr>
              <a:t>Ліплення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фігурок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із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солоного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тіста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або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тістопластика</a:t>
            </a:r>
            <a:r>
              <a:rPr lang="ru-RU" sz="3200" dirty="0">
                <a:latin typeface="Century Gothic" panose="020B0502020202020204" pitchFamily="34" charset="0"/>
              </a:rPr>
              <a:t> - </a:t>
            </a:r>
            <a:r>
              <a:rPr lang="ru-RU" sz="3200" dirty="0" err="1">
                <a:latin typeface="Century Gothic" panose="020B0502020202020204" pitchFamily="34" charset="0"/>
              </a:rPr>
              <a:t>дуже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захоплююче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заняття</a:t>
            </a:r>
            <a:r>
              <a:rPr lang="ru-RU" sz="3200" dirty="0">
                <a:latin typeface="Century Gothic" panose="020B0502020202020204" pitchFamily="34" charset="0"/>
              </a:rPr>
              <a:t>, яке не </a:t>
            </a:r>
            <a:r>
              <a:rPr lang="ru-RU" sz="3200" dirty="0" err="1">
                <a:latin typeface="Century Gothic" panose="020B0502020202020204" pitchFamily="34" charset="0"/>
              </a:rPr>
              <a:t>вимагає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спеціальних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умінь</a:t>
            </a:r>
            <a:r>
              <a:rPr lang="ru-RU" sz="3200" dirty="0">
                <a:latin typeface="Century Gothic" panose="020B0502020202020204" pitchFamily="34" charset="0"/>
              </a:rPr>
              <a:t> і </a:t>
            </a:r>
            <a:r>
              <a:rPr lang="ru-RU" sz="3200" dirty="0" err="1">
                <a:latin typeface="Century Gothic" panose="020B0502020202020204" pitchFamily="34" charset="0"/>
              </a:rPr>
              <a:t>особливих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грошових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вкладень</a:t>
            </a:r>
            <a:r>
              <a:rPr lang="ru-RU" sz="3200" dirty="0">
                <a:latin typeface="Century Gothic" panose="020B0502020202020204" pitchFamily="34" charset="0"/>
              </a:rPr>
              <a:t>. </a:t>
            </a:r>
            <a:r>
              <a:rPr lang="ru-RU" sz="3200" dirty="0" err="1">
                <a:latin typeface="Century Gothic" panose="020B0502020202020204" pitchFamily="34" charset="0"/>
              </a:rPr>
              <a:t>Сіль</a:t>
            </a:r>
            <a:r>
              <a:rPr lang="ru-RU" sz="3200" dirty="0">
                <a:latin typeface="Century Gothic" panose="020B0502020202020204" pitchFamily="34" charset="0"/>
              </a:rPr>
              <a:t>, вода і </a:t>
            </a:r>
            <a:r>
              <a:rPr lang="ru-RU" sz="3200" dirty="0" err="1">
                <a:latin typeface="Century Gothic" panose="020B0502020202020204" pitchFamily="34" charset="0"/>
              </a:rPr>
              <a:t>борошно</a:t>
            </a:r>
            <a:r>
              <a:rPr lang="ru-RU" sz="3200" dirty="0">
                <a:latin typeface="Century Gothic" panose="020B0502020202020204" pitchFamily="34" charset="0"/>
              </a:rPr>
              <a:t> - ось </a:t>
            </a:r>
            <a:r>
              <a:rPr lang="ru-RU" sz="3200" dirty="0" err="1">
                <a:latin typeface="Century Gothic" panose="020B0502020202020204" pitchFamily="34" charset="0"/>
              </a:rPr>
              <a:t>основні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компоненти</a:t>
            </a:r>
            <a:r>
              <a:rPr lang="ru-RU" sz="3200" dirty="0">
                <a:latin typeface="Century Gothic" panose="020B0502020202020204" pitchFamily="34" charset="0"/>
              </a:rPr>
              <a:t> для </a:t>
            </a:r>
            <a:r>
              <a:rPr lang="ru-RU" sz="3200" dirty="0" err="1">
                <a:latin typeface="Century Gothic" panose="020B0502020202020204" pitchFamily="34" charset="0"/>
              </a:rPr>
              <a:t>цього</a:t>
            </a:r>
            <a:r>
              <a:rPr lang="ru-RU" sz="3200" dirty="0">
                <a:latin typeface="Century Gothic" panose="020B0502020202020204" pitchFamily="34" charset="0"/>
              </a:rPr>
              <a:t> виду </a:t>
            </a:r>
            <a:r>
              <a:rPr lang="ru-RU" sz="3200" dirty="0" err="1">
                <a:latin typeface="Century Gothic" panose="020B0502020202020204" pitchFamily="34" charset="0"/>
              </a:rPr>
              <a:t>рукоділля</a:t>
            </a:r>
            <a:r>
              <a:rPr lang="ru-RU" sz="3200" dirty="0">
                <a:latin typeface="Century Gothic" panose="020B0502020202020204" pitchFamily="34" charset="0"/>
              </a:rPr>
              <a:t>. </a:t>
            </a:r>
            <a:r>
              <a:rPr lang="ru-RU" sz="3200" dirty="0" err="1">
                <a:latin typeface="Century Gothic" panose="020B0502020202020204" pitchFamily="34" charset="0"/>
              </a:rPr>
              <a:t>Тісто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виходить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м'яким</a:t>
            </a:r>
            <a:r>
              <a:rPr lang="ru-RU" sz="3200" dirty="0">
                <a:latin typeface="Century Gothic" panose="020B0502020202020204" pitchFamily="34" charset="0"/>
              </a:rPr>
              <a:t> і </a:t>
            </a:r>
            <a:r>
              <a:rPr lang="ru-RU" sz="3200" dirty="0" err="1">
                <a:latin typeface="Century Gothic" panose="020B0502020202020204" pitchFamily="34" charset="0"/>
              </a:rPr>
              <a:t>податливим</a:t>
            </a:r>
            <a:r>
              <a:rPr lang="ru-RU" sz="3200" dirty="0">
                <a:latin typeface="Century Gothic" panose="020B0502020202020204" pitchFamily="34" charset="0"/>
              </a:rPr>
              <a:t>, </a:t>
            </a:r>
            <a:r>
              <a:rPr lang="ru-RU" sz="3200" dirty="0" err="1">
                <a:latin typeface="Century Gothic" panose="020B0502020202020204" pitchFamily="34" charset="0"/>
              </a:rPr>
              <a:t>дозволяючи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робити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чудові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вироби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навіть</a:t>
            </a:r>
            <a:r>
              <a:rPr lang="ru-RU" sz="3200" dirty="0"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latin typeface="Century Gothic" panose="020B0502020202020204" pitchFamily="34" charset="0"/>
              </a:rPr>
              <a:t>початківцям</a:t>
            </a:r>
            <a:r>
              <a:rPr lang="ru-RU" sz="3200" dirty="0">
                <a:latin typeface="Century Gothic" panose="020B0502020202020204" pitchFamily="34" charset="0"/>
              </a:rPr>
              <a:t>.</a:t>
            </a:r>
          </a:p>
          <a:p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E1CA71-ADDE-524A-8687-1A3559F31308}"/>
              </a:ext>
            </a:extLst>
          </p:cNvPr>
          <p:cNvSpPr/>
          <p:nvPr/>
        </p:nvSpPr>
        <p:spPr>
          <a:xfrm>
            <a:off x="461410" y="674980"/>
            <a:ext cx="43605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Брелок </a:t>
            </a:r>
            <a:r>
              <a:rPr lang="ru-RU" sz="2000" dirty="0">
                <a:latin typeface="Century Gothic" panose="020B0502020202020204" pitchFamily="34" charset="0"/>
              </a:rPr>
              <a:t>- </a:t>
            </a:r>
            <a:r>
              <a:rPr lang="ru-RU" sz="2000" dirty="0" err="1">
                <a:latin typeface="Century Gothic" panose="020B0502020202020204" pitchFamily="34" charset="0"/>
              </a:rPr>
              <a:t>це</a:t>
            </a:r>
            <a:r>
              <a:rPr lang="ru-RU" sz="2000" dirty="0">
                <a:latin typeface="Century Gothic" panose="020B0502020202020204" pitchFamily="34" charset="0"/>
              </a:rPr>
              <a:t> невеликий </a:t>
            </a:r>
            <a:r>
              <a:rPr lang="ru-RU" sz="2000" dirty="0" err="1">
                <a:latin typeface="Century Gothic" panose="020B0502020202020204" pitchFamily="34" charset="0"/>
              </a:rPr>
              <a:t>аксесуар</a:t>
            </a:r>
            <a:r>
              <a:rPr lang="ru-RU" sz="2000" dirty="0"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</a:rPr>
              <a:t>який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представляє</a:t>
            </a:r>
            <a:r>
              <a:rPr lang="ru-RU" sz="2000" dirty="0">
                <a:latin typeface="Century Gothic" panose="020B0502020202020204" pitchFamily="34" charset="0"/>
              </a:rPr>
              <a:t> собою </a:t>
            </a:r>
            <a:r>
              <a:rPr lang="ru-RU" sz="2000" dirty="0" err="1">
                <a:latin typeface="Century Gothic" panose="020B0502020202020204" pitchFamily="34" charset="0"/>
              </a:rPr>
              <a:t>підвіску</a:t>
            </a:r>
            <a:r>
              <a:rPr lang="ru-RU" sz="2000" dirty="0">
                <a:latin typeface="Century Gothic" panose="020B0502020202020204" pitchFamily="34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</a:rPr>
              <a:t>ланцюжку</a:t>
            </a:r>
            <a:r>
              <a:rPr lang="ru-RU" sz="2000" dirty="0">
                <a:latin typeface="Century Gothic" panose="020B0502020202020204" pitchFamily="34" charset="0"/>
              </a:rPr>
              <a:t>. Слово «брелок» походить </a:t>
            </a:r>
            <a:r>
              <a:rPr lang="ru-RU" sz="2000" dirty="0" err="1">
                <a:latin typeface="Century Gothic" panose="020B0502020202020204" pitchFamily="34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французького</a:t>
            </a:r>
            <a:r>
              <a:rPr lang="ru-RU" sz="2000" dirty="0">
                <a:latin typeface="Century Gothic" panose="020B0502020202020204" pitchFamily="34" charset="0"/>
              </a:rPr>
              <a:t> «</a:t>
            </a:r>
            <a:r>
              <a:rPr lang="en" sz="2000" dirty="0">
                <a:latin typeface="Century Gothic" panose="020B0502020202020204" pitchFamily="34" charset="0"/>
              </a:rPr>
              <a:t>breloque», </a:t>
            </a:r>
            <a:r>
              <a:rPr lang="ru-RU" sz="2000" dirty="0">
                <a:latin typeface="Century Gothic" panose="020B0502020202020204" pitchFamily="34" charset="0"/>
              </a:rPr>
              <a:t>і </a:t>
            </a:r>
            <a:r>
              <a:rPr lang="ru-RU" sz="2000" dirty="0" err="1">
                <a:latin typeface="Century Gothic" panose="020B0502020202020204" pitchFamily="34" charset="0"/>
              </a:rPr>
              <a:t>означає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воно</a:t>
            </a:r>
            <a:r>
              <a:rPr lang="ru-RU" sz="2000" dirty="0">
                <a:latin typeface="Century Gothic" panose="020B0502020202020204" pitchFamily="34" charset="0"/>
              </a:rPr>
              <a:t> «амулет». Як правило, брелок </a:t>
            </a:r>
            <a:r>
              <a:rPr lang="ru-RU" sz="2000" dirty="0" err="1">
                <a:latin typeface="Century Gothic" panose="020B0502020202020204" pitchFamily="34" charset="0"/>
              </a:rPr>
              <a:t>носять</a:t>
            </a:r>
            <a:r>
              <a:rPr lang="ru-RU" sz="2000" dirty="0">
                <a:latin typeface="Century Gothic" panose="020B0502020202020204" pitchFamily="34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</a:rPr>
              <a:t>кільці</a:t>
            </a:r>
            <a:r>
              <a:rPr lang="ru-RU" sz="2000" dirty="0">
                <a:latin typeface="Century Gothic" panose="020B0502020202020204" pitchFamily="34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</a:rPr>
              <a:t>ключів</a:t>
            </a:r>
            <a:r>
              <a:rPr lang="ru-RU" sz="2000" dirty="0">
                <a:latin typeface="Century Gothic" panose="020B0502020202020204" pitchFamily="34" charset="0"/>
              </a:rPr>
              <a:t>. Часто </a:t>
            </a:r>
            <a:r>
              <a:rPr lang="ru-RU" sz="2000" dirty="0" err="1">
                <a:latin typeface="Century Gothic" panose="020B0502020202020204" pitchFamily="34" charset="0"/>
              </a:rPr>
              <a:t>його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використовують</a:t>
            </a:r>
            <a:r>
              <a:rPr lang="ru-RU" sz="2000" dirty="0">
                <a:latin typeface="Century Gothic" panose="020B0502020202020204" pitchFamily="34" charset="0"/>
              </a:rPr>
              <a:t> як </a:t>
            </a:r>
            <a:r>
              <a:rPr lang="ru-RU" sz="2000" dirty="0" err="1">
                <a:latin typeface="Century Gothic" panose="020B0502020202020204" pitchFamily="34" charset="0"/>
              </a:rPr>
              <a:t>декоративну</a:t>
            </a:r>
            <a:r>
              <a:rPr lang="ru-RU" sz="2000" dirty="0">
                <a:latin typeface="Century Gothic" panose="020B0502020202020204" pitchFamily="34" charset="0"/>
              </a:rPr>
              <a:t> прикрасу. Так само </a:t>
            </a:r>
            <a:r>
              <a:rPr lang="ru-RU" sz="2000" dirty="0" err="1">
                <a:latin typeface="Century Gothic" panose="020B0502020202020204" pitchFamily="34" charset="0"/>
              </a:rPr>
              <a:t>він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може</a:t>
            </a:r>
            <a:r>
              <a:rPr lang="ru-RU" sz="2000" dirty="0">
                <a:latin typeface="Century Gothic" panose="020B0502020202020204" pitchFamily="34" charset="0"/>
              </a:rPr>
              <a:t> бути </a:t>
            </a:r>
            <a:r>
              <a:rPr lang="ru-RU" sz="2000" dirty="0" err="1">
                <a:latin typeface="Century Gothic" panose="020B0502020202020204" pitchFamily="34" charset="0"/>
              </a:rPr>
              <a:t>рекламним</a:t>
            </a:r>
            <a:r>
              <a:rPr lang="ru-RU" sz="2000" dirty="0">
                <a:latin typeface="Century Gothic" panose="020B0502020202020204" pitchFamily="34" charset="0"/>
              </a:rPr>
              <a:t> продуктом </a:t>
            </a:r>
            <a:r>
              <a:rPr lang="ru-RU" sz="2000" dirty="0" err="1">
                <a:latin typeface="Century Gothic" panose="020B0502020202020204" pitchFamily="34" charset="0"/>
              </a:rPr>
              <a:t>певної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фірми</a:t>
            </a:r>
            <a:r>
              <a:rPr lang="ru-RU" sz="2000" dirty="0">
                <a:latin typeface="Century Gothic" panose="020B0502020202020204" pitchFamily="34" charset="0"/>
              </a:rPr>
              <a:t>. 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У той же час </a:t>
            </a:r>
            <a:r>
              <a:rPr lang="ru-RU" sz="2000" dirty="0" err="1">
                <a:latin typeface="Century Gothic" panose="020B0502020202020204" pitchFamily="34" charset="0"/>
              </a:rPr>
              <a:t>багато</a:t>
            </a:r>
            <a:r>
              <a:rPr lang="ru-RU" sz="2000" dirty="0">
                <a:latin typeface="Century Gothic" panose="020B0502020202020204" pitchFamily="34" charset="0"/>
              </a:rPr>
              <a:t> брелоки </a:t>
            </a:r>
            <a:r>
              <a:rPr lang="ru-RU" sz="2000" dirty="0" err="1">
                <a:latin typeface="Century Gothic" panose="020B0502020202020204" pitchFamily="34" charset="0"/>
              </a:rPr>
              <a:t>можуть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виконувати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окремі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корисні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функції</a:t>
            </a:r>
            <a:r>
              <a:rPr lang="ru-RU" sz="2000" dirty="0">
                <a:latin typeface="Century Gothic" panose="020B0502020202020204" pitchFamily="34" charset="0"/>
              </a:rPr>
              <a:t>. Вони </a:t>
            </a:r>
            <a:r>
              <a:rPr lang="ru-RU" sz="2000" dirty="0" err="1">
                <a:latin typeface="Century Gothic" panose="020B0502020202020204" pitchFamily="34" charset="0"/>
              </a:rPr>
              <a:t>можуть</a:t>
            </a:r>
            <a:r>
              <a:rPr lang="ru-RU" sz="2000" dirty="0">
                <a:latin typeface="Century Gothic" panose="020B0502020202020204" pitchFamily="34" charset="0"/>
              </a:rPr>
              <a:t> бути </a:t>
            </a:r>
            <a:r>
              <a:rPr lang="ru-RU" sz="2000" dirty="0" err="1">
                <a:latin typeface="Century Gothic" panose="020B0502020202020204" pitchFamily="34" charset="0"/>
              </a:rPr>
              <a:t>зроблені</a:t>
            </a:r>
            <a:r>
              <a:rPr lang="ru-RU" sz="2000" dirty="0">
                <a:latin typeface="Century Gothic" panose="020B0502020202020204" pitchFamily="34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</a:rPr>
              <a:t>вигляді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відкривачки</a:t>
            </a:r>
            <a:r>
              <a:rPr lang="ru-RU" sz="2000" dirty="0">
                <a:latin typeface="Century Gothic" panose="020B0502020202020204" pitchFamily="34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</a:rPr>
              <a:t>пляшок</a:t>
            </a:r>
            <a:r>
              <a:rPr lang="ru-RU" sz="2000" dirty="0">
                <a:latin typeface="Century Gothic" panose="020B0502020202020204" pitchFamily="34" charset="0"/>
              </a:rPr>
              <a:t>, у </a:t>
            </a:r>
            <a:r>
              <a:rPr lang="ru-RU" sz="2000" dirty="0" err="1">
                <a:latin typeface="Century Gothic" panose="020B0502020202020204" pitchFamily="34" charset="0"/>
              </a:rPr>
              <a:t>вигляді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ліхтарика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лазерної</a:t>
            </a:r>
            <a:r>
              <a:rPr lang="ru-RU" sz="2000" dirty="0">
                <a:latin typeface="Century Gothic" panose="020B0502020202020204" pitchFamily="34" charset="0"/>
              </a:rPr>
              <a:t> указки, пульта для </a:t>
            </a:r>
            <a:r>
              <a:rPr lang="ru-RU" sz="2000" dirty="0" err="1">
                <a:latin typeface="Century Gothic" panose="020B0502020202020204" pitchFamily="34" charset="0"/>
              </a:rPr>
              <a:t>автомобілів</a:t>
            </a:r>
            <a:r>
              <a:rPr lang="ru-RU" sz="2000" dirty="0">
                <a:latin typeface="Century Gothic" panose="020B0502020202020204" pitchFamily="34" charset="0"/>
              </a:rPr>
              <a:t> і так </a:t>
            </a:r>
            <a:r>
              <a:rPr lang="ru-RU" sz="2000" dirty="0" err="1">
                <a:latin typeface="Century Gothic" panose="020B0502020202020204" pitchFamily="34" charset="0"/>
              </a:rPr>
              <a:t>далі</a:t>
            </a:r>
            <a:r>
              <a:rPr lang="ru-RU" sz="2000" dirty="0">
                <a:latin typeface="Century Gothic" panose="020B0502020202020204" pitchFamily="34" charset="0"/>
              </a:rPr>
              <a:t>.</a:t>
            </a:r>
            <a:endParaRPr lang="ru-RU" sz="3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Folkmart™ | Брелок - Сердце Украина">
            <a:extLst>
              <a:ext uri="{FF2B5EF4-FFF2-40B4-BE49-F238E27FC236}">
                <a16:creationId xmlns:a16="http://schemas.microsoft.com/office/drawing/2014/main" id="{770D545E-F6CB-9D45-8146-62E9A586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16" y="242932"/>
            <a:ext cx="2331164" cy="23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OZETKA | Брелок на ключи ZARYAD Карта Украины Металл (534). Цена, купить  Брелок на ключи ZARYAD Карта Украины Металл (534) в Киеве, Харькове,  Днепре, Одессе, Запорожье, Львове. Брелок на ключи ZARYAD Карта">
            <a:extLst>
              <a:ext uri="{FF2B5EF4-FFF2-40B4-BE49-F238E27FC236}">
                <a16:creationId xmlns:a16="http://schemas.microsoft.com/office/drawing/2014/main" id="{25527443-1656-5345-8E4E-429ECB97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87" y="2398576"/>
            <a:ext cx="2492896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kmart™ | Брелок металлический - Герб. Украина (белое серебро)">
            <a:extLst>
              <a:ext uri="{FF2B5EF4-FFF2-40B4-BE49-F238E27FC236}">
                <a16:creationId xmlns:a16="http://schemas.microsoft.com/office/drawing/2014/main" id="{71702826-2A69-0A40-A24C-052FF1D5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56" y="4581128"/>
            <a:ext cx="2310798" cy="21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E1CA71-ADDE-524A-8687-1A3559F31308}"/>
              </a:ext>
            </a:extLst>
          </p:cNvPr>
          <p:cNvSpPr/>
          <p:nvPr/>
        </p:nvSpPr>
        <p:spPr>
          <a:xfrm>
            <a:off x="304427" y="232354"/>
            <a:ext cx="46397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entury Gothic" panose="020B0502020202020204" pitchFamily="34" charset="0"/>
              </a:rPr>
              <a:t>Найбільш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модним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цей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аксесуар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був</a:t>
            </a:r>
            <a:r>
              <a:rPr lang="ru-RU" sz="2400" dirty="0">
                <a:latin typeface="Century Gothic" panose="020B0502020202020204" pitchFamily="34" charset="0"/>
              </a:rPr>
              <a:t> в </a:t>
            </a:r>
            <a:r>
              <a:rPr lang="ru-RU" sz="2400" dirty="0" err="1">
                <a:latin typeface="Century Gothic" panose="020B0502020202020204" pitchFamily="34" charset="0"/>
              </a:rPr>
              <a:t>Європі</a:t>
            </a:r>
            <a:r>
              <a:rPr lang="ru-RU" sz="2400" dirty="0">
                <a:latin typeface="Century Gothic" panose="020B0502020202020204" pitchFamily="34" charset="0"/>
              </a:rPr>
              <a:t> в </a:t>
            </a:r>
            <a:r>
              <a:rPr lang="en" sz="2400" dirty="0">
                <a:latin typeface="Century Gothic" panose="020B0502020202020204" pitchFamily="34" charset="0"/>
              </a:rPr>
              <a:t>XVIII-XIX </a:t>
            </a:r>
            <a:r>
              <a:rPr lang="ru-RU" sz="2400" dirty="0" err="1">
                <a:latin typeface="Century Gothic" panose="020B0502020202020204" pitchFamily="34" charset="0"/>
              </a:rPr>
              <a:t>століттях</a:t>
            </a:r>
            <a:r>
              <a:rPr lang="ru-RU" sz="2400" dirty="0">
                <a:latin typeface="Century Gothic" panose="020B0502020202020204" pitchFamily="34" charset="0"/>
              </a:rPr>
              <a:t>. </a:t>
            </a:r>
            <a:r>
              <a:rPr lang="ru-RU" sz="2400" dirty="0" err="1">
                <a:latin typeface="Century Gothic" panose="020B0502020202020204" pitchFamily="34" charset="0"/>
              </a:rPr>
              <a:t>Вважалося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престижним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носити</a:t>
            </a:r>
            <a:r>
              <a:rPr lang="ru-RU" sz="2400" dirty="0">
                <a:latin typeface="Century Gothic" panose="020B0502020202020204" pitchFamily="34" charset="0"/>
              </a:rPr>
              <a:t> на </a:t>
            </a:r>
            <a:r>
              <a:rPr lang="ru-RU" sz="2400" dirty="0" err="1">
                <a:latin typeface="Century Gothic" panose="020B0502020202020204" pitchFamily="34" charset="0"/>
              </a:rPr>
              <a:t>ланцюжку</a:t>
            </a:r>
            <a:r>
              <a:rPr lang="ru-RU" sz="2400" dirty="0"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latin typeface="Century Gothic" panose="020B0502020202020204" pitchFamily="34" charset="0"/>
              </a:rPr>
              <a:t>годинника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більше</a:t>
            </a:r>
            <a:r>
              <a:rPr lang="ru-RU" sz="2400" dirty="0">
                <a:latin typeface="Century Gothic" panose="020B0502020202020204" pitchFamily="34" charset="0"/>
              </a:rPr>
              <a:t> десятка </a:t>
            </a:r>
            <a:r>
              <a:rPr lang="ru-RU" sz="2400" dirty="0" err="1">
                <a:latin typeface="Century Gothic" panose="020B0502020202020204" pitchFamily="34" charset="0"/>
              </a:rPr>
              <a:t>різних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брелоків</a:t>
            </a:r>
            <a:r>
              <a:rPr lang="ru-RU" sz="2400" dirty="0">
                <a:latin typeface="Century Gothic" panose="020B0502020202020204" pitchFamily="34" charset="0"/>
              </a:rPr>
              <a:t>.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В </a:t>
            </a:r>
            <a:r>
              <a:rPr lang="ru-RU" sz="2400" dirty="0" err="1">
                <a:latin typeface="Century Gothic" panose="020B0502020202020204" pitchFamily="34" charset="0"/>
              </a:rPr>
              <a:t>даний</a:t>
            </a:r>
            <a:r>
              <a:rPr lang="ru-RU" sz="2400" dirty="0">
                <a:latin typeface="Century Gothic" panose="020B0502020202020204" pitchFamily="34" charset="0"/>
              </a:rPr>
              <a:t> час </a:t>
            </a:r>
            <a:r>
              <a:rPr lang="ru-RU" sz="2400" dirty="0" err="1">
                <a:latin typeface="Century Gothic" panose="020B0502020202020204" pitchFamily="34" charset="0"/>
              </a:rPr>
              <a:t>багато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хто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сприймає</a:t>
            </a:r>
            <a:r>
              <a:rPr lang="ru-RU" sz="2400" dirty="0">
                <a:latin typeface="Century Gothic" panose="020B0502020202020204" pitchFamily="34" charset="0"/>
              </a:rPr>
              <a:t> брелок як </a:t>
            </a:r>
            <a:r>
              <a:rPr lang="ru-RU" sz="2400" dirty="0" err="1">
                <a:latin typeface="Century Gothic" panose="020B0502020202020204" pitchFamily="34" charset="0"/>
              </a:rPr>
              <a:t>невеличкий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сувенір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який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зручно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привозити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друзям</a:t>
            </a:r>
            <a:r>
              <a:rPr lang="ru-RU" sz="2400" dirty="0">
                <a:latin typeface="Century Gothic" panose="020B0502020202020204" pitchFamily="34" charset="0"/>
              </a:rPr>
              <a:t> і </a:t>
            </a:r>
            <a:r>
              <a:rPr lang="ru-RU" sz="2400" dirty="0" err="1">
                <a:latin typeface="Century Gothic" panose="020B0502020202020204" pitchFamily="34" charset="0"/>
              </a:rPr>
              <a:t>знайомим</a:t>
            </a:r>
            <a:r>
              <a:rPr lang="ru-RU" sz="2400" dirty="0">
                <a:latin typeface="Century Gothic" panose="020B0502020202020204" pitchFamily="34" charset="0"/>
              </a:rPr>
              <a:t>. Одним з </a:t>
            </a:r>
            <a:r>
              <a:rPr lang="ru-RU" sz="2400" dirty="0" err="1">
                <a:latin typeface="Century Gothic" panose="020B0502020202020204" pitchFamily="34" charset="0"/>
              </a:rPr>
              <a:t>нововведень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en" sz="2400" dirty="0">
                <a:latin typeface="Century Gothic" panose="020B0502020202020204" pitchFamily="34" charset="0"/>
              </a:rPr>
              <a:t>XXI </a:t>
            </a:r>
            <a:r>
              <a:rPr lang="ru-RU" sz="2400" dirty="0" err="1">
                <a:latin typeface="Century Gothic" panose="020B0502020202020204" pitchFamily="34" charset="0"/>
              </a:rPr>
              <a:t>століття</a:t>
            </a:r>
            <a:r>
              <a:rPr lang="ru-RU" sz="2400" dirty="0">
                <a:latin typeface="Century Gothic" panose="020B0502020202020204" pitchFamily="34" charset="0"/>
              </a:rPr>
              <a:t> стало </a:t>
            </a:r>
            <a:r>
              <a:rPr lang="ru-RU" sz="2400" dirty="0" err="1">
                <a:latin typeface="Century Gothic" panose="020B0502020202020204" pitchFamily="34" charset="0"/>
              </a:rPr>
              <a:t>виробництво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брелоків</a:t>
            </a:r>
            <a:r>
              <a:rPr lang="ru-RU" sz="2400" dirty="0">
                <a:latin typeface="Century Gothic" panose="020B0502020202020204" pitchFamily="34" charset="0"/>
              </a:rPr>
              <a:t> у </a:t>
            </a:r>
            <a:r>
              <a:rPr lang="ru-RU" sz="2400" dirty="0" err="1">
                <a:latin typeface="Century Gothic" panose="020B0502020202020204" pitchFamily="34" charset="0"/>
              </a:rPr>
              <a:t>вигляді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флеш-накопичувачів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або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підвіски</a:t>
            </a:r>
            <a:r>
              <a:rPr lang="ru-RU" sz="2400" dirty="0"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latin typeface="Century Gothic" panose="020B0502020202020204" pitchFamily="34" charset="0"/>
              </a:rPr>
              <a:t>стільникового</a:t>
            </a:r>
            <a:r>
              <a:rPr lang="ru-RU" sz="2400" dirty="0">
                <a:latin typeface="Century Gothic" panose="020B0502020202020204" pitchFamily="34" charset="0"/>
              </a:rPr>
              <a:t> телефону.</a:t>
            </a:r>
          </a:p>
        </p:txBody>
      </p:sp>
      <p:pic>
        <p:nvPicPr>
          <p:cNvPr id="2052" name="Picture 4" descr="Брелок с гравировкой &quot;Рисунок Вашего ребенка&quot; detris - купить Брелок с  гравировкой &quot;Рисунок Вашего ребенка&quot; detris в Украине: Киев, Одессе,  Харьков. Лучшие цены, отзывы (detris) - ювелирный магазин Оникс">
            <a:extLst>
              <a:ext uri="{FF2B5EF4-FFF2-40B4-BE49-F238E27FC236}">
                <a16:creationId xmlns:a16="http://schemas.microsoft.com/office/drawing/2014/main" id="{A321EDEE-0B62-764D-B348-06571C9E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0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566EB5-01BE-6547-8B55-C557051BFBD3}"/>
              </a:ext>
            </a:extLst>
          </p:cNvPr>
          <p:cNvSpPr/>
          <p:nvPr/>
        </p:nvSpPr>
        <p:spPr>
          <a:xfrm>
            <a:off x="602559" y="290581"/>
            <a:ext cx="79388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Рецептів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ліплення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солоного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існує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досить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багато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початківців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майстрів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рекомендується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робити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за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класичним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рецептом.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цього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змішується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борошно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сіль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однакових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пропорціях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поступовим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додаванням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холодної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води. </a:t>
            </a:r>
          </a:p>
          <a:p>
            <a:r>
              <a:rPr lang="ru-RU" sz="2400" b="1" i="1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Наприклад</a:t>
            </a:r>
            <a:r>
              <a:rPr lang="ru-RU" sz="2400" b="1" i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, на 200 г </a:t>
            </a:r>
            <a:r>
              <a:rPr lang="ru-RU" sz="2400" b="1" i="1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солі</a:t>
            </a:r>
            <a:r>
              <a:rPr lang="ru-RU" sz="2400" b="1" i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і 200 г </a:t>
            </a:r>
            <a:r>
              <a:rPr lang="ru-RU" sz="2400" b="1" i="1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борошна</a:t>
            </a:r>
            <a:r>
              <a:rPr lang="ru-RU" sz="2400" b="1" i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i="1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знадобиться</a:t>
            </a:r>
            <a:r>
              <a:rPr lang="ru-RU" sz="2400" b="1" i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125 г води.</a:t>
            </a:r>
            <a:endParaRPr lang="ru-UA" sz="2400" b="1" i="1" u="sng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815772-F788-CD4D-B64D-4817989D6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337569"/>
            <a:ext cx="4392487" cy="323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3" y="-154"/>
            <a:ext cx="1835696" cy="3105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9205" y="633364"/>
            <a:ext cx="4114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ru-RU" altLang="ru-RU" sz="2800" b="1" i="1" kern="0" dirty="0">
              <a:solidFill>
                <a:srgbClr val="BB0D0D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4936" y="34379"/>
            <a:ext cx="7869063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algn="ctr"/>
            <a:r>
              <a:rPr lang="uk-UA" altLang="ru-RU" sz="4400" b="1" kern="0" dirty="0">
                <a:solidFill>
                  <a:srgbClr val="C90806"/>
                </a:solidFill>
                <a:latin typeface="Century Gothic" panose="020B0502020202020204" pitchFamily="34" charset="0"/>
                <a:cs typeface="Baskerville"/>
              </a:rPr>
              <a:t>Рецепт</a:t>
            </a:r>
            <a:endParaRPr lang="uk-UA" altLang="ru-RU" sz="2800" b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r>
              <a:rPr lang="ru-RU" sz="2400" dirty="0"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latin typeface="Century Gothic" panose="020B0502020202020204" pitchFamily="34" charset="0"/>
              </a:rPr>
              <a:t>дві</a:t>
            </a:r>
            <a:r>
              <a:rPr lang="ru-RU" sz="2400" dirty="0">
                <a:latin typeface="Century Gothic" panose="020B0502020202020204" pitchFamily="34" charset="0"/>
              </a:rPr>
              <a:t> склянки </a:t>
            </a:r>
            <a:r>
              <a:rPr lang="ru-RU" sz="2400" dirty="0" err="1">
                <a:latin typeface="Century Gothic" panose="020B0502020202020204" pitchFamily="34" charset="0"/>
              </a:rPr>
              <a:t>борошна</a:t>
            </a:r>
            <a:endParaRPr lang="ru-RU" sz="2400" dirty="0">
              <a:latin typeface="Century Gothic" panose="020B0502020202020204" pitchFamily="34" charset="0"/>
            </a:endParaRPr>
          </a:p>
          <a:p>
            <a:r>
              <a:rPr lang="ru-RU" sz="2400" dirty="0">
                <a:latin typeface="Century Gothic" panose="020B0502020202020204" pitchFamily="34" charset="0"/>
              </a:rPr>
              <a:t>- один стакан </a:t>
            </a:r>
            <a:r>
              <a:rPr lang="ru-RU" sz="2400" dirty="0" err="1">
                <a:latin typeface="Century Gothic" panose="020B0502020202020204" pitchFamily="34" charset="0"/>
              </a:rPr>
              <a:t>солі</a:t>
            </a:r>
            <a:r>
              <a:rPr lang="ru-RU" sz="2400" dirty="0">
                <a:latin typeface="Century Gothic" panose="020B0502020202020204" pitchFamily="34" charset="0"/>
              </a:rPr>
              <a:t> (</a:t>
            </a:r>
            <a:r>
              <a:rPr lang="ru-RU" sz="2400" dirty="0" err="1">
                <a:latin typeface="Century Gothic" panose="020B0502020202020204" pitchFamily="34" charset="0"/>
              </a:rPr>
              <a:t>екстра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дрібна</a:t>
            </a:r>
            <a:r>
              <a:rPr lang="ru-RU" sz="2400" dirty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latin typeface="Century Gothic" panose="020B0502020202020204" pitchFamily="34" charset="0"/>
              </a:rPr>
              <a:t>1/3 склянки води</a:t>
            </a:r>
          </a:p>
          <a:p>
            <a:endParaRPr lang="ru-RU" sz="2400" dirty="0">
              <a:latin typeface="Century Gothic" panose="020B0502020202020204" pitchFamily="34" charset="0"/>
            </a:endParaRPr>
          </a:p>
          <a:p>
            <a:r>
              <a:rPr lang="ru-RU" sz="2400" dirty="0" err="1">
                <a:latin typeface="Century Gothic" panose="020B0502020202020204" pitchFamily="34" charset="0"/>
              </a:rPr>
              <a:t>Може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знадобитися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трохи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більше</a:t>
            </a:r>
            <a:r>
              <a:rPr lang="ru-RU" sz="2400" dirty="0">
                <a:latin typeface="Century Gothic" panose="020B0502020202020204" pitchFamily="34" charset="0"/>
              </a:rPr>
              <a:t> води, </a:t>
            </a:r>
            <a:r>
              <a:rPr lang="ru-RU" sz="2400" dirty="0" err="1">
                <a:latin typeface="Century Gothic" panose="020B0502020202020204" pitchFamily="34" charset="0"/>
              </a:rPr>
              <a:t>її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кількість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залежить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від</a:t>
            </a:r>
            <a:r>
              <a:rPr lang="ru-RU" sz="2400" dirty="0">
                <a:latin typeface="Century Gothic" panose="020B0502020202020204" pitchFamily="34" charset="0"/>
              </a:rPr>
              <a:t> сорту </a:t>
            </a:r>
            <a:r>
              <a:rPr lang="ru-RU" sz="2400" dirty="0" err="1">
                <a:latin typeface="Century Gothic" panose="020B0502020202020204" pitchFamily="34" charset="0"/>
              </a:rPr>
              <a:t>борошна</a:t>
            </a:r>
            <a:r>
              <a:rPr lang="ru-RU" sz="2400" dirty="0">
                <a:latin typeface="Century Gothic" panose="020B0502020202020204" pitchFamily="34" charset="0"/>
              </a:rPr>
              <a:t>. За </a:t>
            </a:r>
            <a:r>
              <a:rPr lang="ru-RU" sz="2400" dirty="0" err="1">
                <a:latin typeface="Century Gothic" panose="020B0502020202020204" pitchFamily="34" charset="0"/>
              </a:rPr>
              <a:t>щільністю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latin typeface="Century Gothic" panose="020B0502020202020204" pitchFamily="34" charset="0"/>
              </a:rPr>
              <a:t>ліплення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має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нагадувати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розм'якшений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пластилін</a:t>
            </a:r>
            <a:r>
              <a:rPr lang="ru-RU" sz="2400" dirty="0">
                <a:latin typeface="Century Gothic" panose="020B0502020202020204" pitchFamily="34" charset="0"/>
              </a:rPr>
              <a:t>. 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Для </a:t>
            </a:r>
            <a:r>
              <a:rPr lang="ru-RU" sz="2400" dirty="0" err="1">
                <a:latin typeface="Century Gothic" panose="020B0502020202020204" pitchFamily="34" charset="0"/>
              </a:rPr>
              <a:t>приготування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тіста</a:t>
            </a:r>
            <a:r>
              <a:rPr lang="ru-RU" sz="2400" dirty="0">
                <a:latin typeface="Century Gothic" panose="020B0502020202020204" pitchFamily="34" charset="0"/>
              </a:rPr>
              <a:t> в </a:t>
            </a:r>
            <a:r>
              <a:rPr lang="ru-RU" sz="2400" dirty="0" err="1">
                <a:latin typeface="Century Gothic" panose="020B0502020202020204" pitchFamily="34" charset="0"/>
              </a:rPr>
              <a:t>гарячу</a:t>
            </a:r>
            <a:r>
              <a:rPr lang="ru-RU" sz="2400" dirty="0">
                <a:latin typeface="Century Gothic" panose="020B0502020202020204" pitchFamily="34" charset="0"/>
              </a:rPr>
              <a:t> воду </a:t>
            </a:r>
            <a:r>
              <a:rPr lang="ru-RU" sz="2400" dirty="0" err="1">
                <a:latin typeface="Century Gothic" panose="020B0502020202020204" pitchFamily="34" charset="0"/>
              </a:rPr>
              <a:t>висипаємо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сіль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чекаємо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поки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сіль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повністю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розчинитися</a:t>
            </a:r>
            <a:r>
              <a:rPr lang="ru-RU" sz="2400" dirty="0">
                <a:latin typeface="Century Gothic" panose="020B0502020202020204" pitchFamily="34" charset="0"/>
              </a:rPr>
              <a:t>, а вода </a:t>
            </a:r>
            <a:r>
              <a:rPr lang="ru-RU" sz="2400" dirty="0" err="1">
                <a:latin typeface="Century Gothic" panose="020B0502020202020204" pitchFamily="34" charset="0"/>
              </a:rPr>
              <a:t>охолоне</a:t>
            </a:r>
            <a:r>
              <a:rPr lang="ru-RU" sz="2400" dirty="0">
                <a:latin typeface="Century Gothic" panose="020B0502020202020204" pitchFamily="34" charset="0"/>
              </a:rPr>
              <a:t>. </a:t>
            </a:r>
            <a:r>
              <a:rPr lang="ru-RU" sz="2400" dirty="0" err="1">
                <a:latin typeface="Century Gothic" panose="020B0502020202020204" pitchFamily="34" charset="0"/>
              </a:rPr>
              <a:t>Додаємо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борошно</a:t>
            </a:r>
            <a:r>
              <a:rPr lang="ru-RU" sz="2400" dirty="0">
                <a:latin typeface="Century Gothic" panose="020B0502020202020204" pitchFamily="34" charset="0"/>
              </a:rPr>
              <a:t> (</a:t>
            </a:r>
            <a:r>
              <a:rPr lang="ru-RU" sz="2400" dirty="0" err="1">
                <a:latin typeface="Century Gothic" panose="020B0502020202020204" pitchFamily="34" charset="0"/>
              </a:rPr>
              <a:t>цілком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підійде</a:t>
            </a:r>
            <a:r>
              <a:rPr lang="ru-RU" sz="2400" dirty="0">
                <a:latin typeface="Century Gothic" panose="020B0502020202020204" pitchFamily="34" charset="0"/>
              </a:rPr>
              <a:t> і </a:t>
            </a:r>
            <a:r>
              <a:rPr lang="ru-RU" sz="2400" dirty="0" err="1">
                <a:latin typeface="Century Gothic" panose="020B0502020202020204" pitchFamily="34" charset="0"/>
              </a:rPr>
              <a:t>другий</a:t>
            </a:r>
            <a:r>
              <a:rPr lang="ru-RU" sz="2400" dirty="0">
                <a:latin typeface="Century Gothic" panose="020B0502020202020204" pitchFamily="34" charset="0"/>
              </a:rPr>
              <a:t> сорт) і </a:t>
            </a:r>
            <a:r>
              <a:rPr lang="ru-RU" sz="2400" dirty="0" err="1">
                <a:latin typeface="Century Gothic" panose="020B0502020202020204" pitchFamily="34" charset="0"/>
              </a:rPr>
              <a:t>ретельно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вимішуємо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uk-UA" sz="2800" b="1" i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uk-UA" sz="2800" b="1" i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>
              <a:solidFill>
                <a:srgbClr val="6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3" y="-154"/>
            <a:ext cx="1835696" cy="3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9205" y="633364"/>
            <a:ext cx="4114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ru-RU" altLang="ru-RU" sz="2800" b="1" i="1" kern="0" dirty="0">
              <a:solidFill>
                <a:srgbClr val="BB0D0D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F4EB3C-419C-6841-BD54-92D7E7BC5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3" y="1052736"/>
            <a:ext cx="9152519" cy="51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3" y="-154"/>
            <a:ext cx="1835696" cy="3105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9205" y="633364"/>
            <a:ext cx="4114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ru-RU" altLang="ru-RU" sz="2800" b="1" i="1" kern="0" dirty="0">
              <a:solidFill>
                <a:srgbClr val="BB0D0D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05809" y="633364"/>
            <a:ext cx="71546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>
              <a:solidFill>
                <a:srgbClr val="6664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F636F1-AC52-1C4A-8703-41DAFC7DCAF4}"/>
              </a:ext>
            </a:extLst>
          </p:cNvPr>
          <p:cNvSpPr/>
          <p:nvPr/>
        </p:nvSpPr>
        <p:spPr>
          <a:xfrm>
            <a:off x="1455587" y="680195"/>
            <a:ext cx="722663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Використовуючи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акварель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гуаш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розписувати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готові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фігурки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пофарбувати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ще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на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етапі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замісу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Для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фарбування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тесту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відмінно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підійдуть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гуашеві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фарби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харчові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барвники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натуральні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продуктові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барвники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фруктові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овочеві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соки (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буряковий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морквяний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сік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сік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петрушки), какао,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кави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різних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кольорів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зберігається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в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окремих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целофанових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пакетах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баночках</a:t>
            </a:r>
            <a:endParaRPr lang="ru-UA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6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B815E2-252C-2B42-AEF3-F336CD47944E}"/>
              </a:ext>
            </a:extLst>
          </p:cNvPr>
          <p:cNvSpPr/>
          <p:nvPr/>
        </p:nvSpPr>
        <p:spPr>
          <a:xfrm>
            <a:off x="611560" y="458956"/>
            <a:ext cx="79208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Поки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охолоджується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і доходить до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потрібної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кондиції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підготувати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робоче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місце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і все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необхідне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ліплення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 Перш за все,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звільняємо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від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сторонніх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предметів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стіл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застилає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його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клейонкою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Також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нам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знадобитися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ru-RU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робоча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дошка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розкочування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скористатися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шматком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щільного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картону,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зверху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покритим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листом фольги для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запікання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качалка (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замінити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гладкою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пляшкою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ніж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з тонким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лезом</a:t>
            </a:r>
            <a:endParaRPr lang="ru-RU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олівець</a:t>
            </a:r>
            <a:endParaRPr lang="ru-RU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пензлик</a:t>
            </a:r>
            <a:endParaRPr lang="ru-RU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нитки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муліне</a:t>
            </a:r>
            <a:endParaRPr lang="ru-RU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алюмінієва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фольга</a:t>
            </a: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різна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дрібнота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гудзики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пробки,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сірники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монетки - для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створення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рельєфних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поверхонь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;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бісер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крупа, фольга - для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прикраси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26869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630</Words>
  <Application>Microsoft Macintosh PowerPoint</Application>
  <PresentationFormat>Экран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Baskerville</vt:lpstr>
      <vt:lpstr>Century Gothic</vt:lpstr>
      <vt:lpstr>Times New Roman</vt:lpstr>
      <vt:lpstr>Wingdings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Після висихання брелока треба скрутити проволоку та вставити її в брелок</vt:lpstr>
      <vt:lpstr>Завдання:</vt:lpstr>
      <vt:lpstr>Переглянь майстер-класи  для натхнення!</vt:lpstr>
      <vt:lpstr>  Зворотній зв’язок  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zhannaandre95@gmail.com</cp:lastModifiedBy>
  <cp:revision>14</cp:revision>
  <dcterms:created xsi:type="dcterms:W3CDTF">2016-10-17T11:42:09Z</dcterms:created>
  <dcterms:modified xsi:type="dcterms:W3CDTF">2022-04-29T07:15:17Z</dcterms:modified>
</cp:coreProperties>
</file>