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78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3" r:id="rId12"/>
    <p:sldId id="294" r:id="rId13"/>
    <p:sldId id="295" r:id="rId14"/>
    <p:sldId id="296" r:id="rId15"/>
    <p:sldId id="29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242"/>
    <a:srgbClr val="722651"/>
    <a:srgbClr val="DED231"/>
    <a:srgbClr val="C31D58"/>
    <a:srgbClr val="295FFF"/>
    <a:srgbClr val="27C268"/>
    <a:srgbClr val="FF3131"/>
    <a:srgbClr val="1694E9"/>
    <a:srgbClr val="FFFF00"/>
    <a:srgbClr val="FFB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54" d="100"/>
          <a:sy n="54" d="100"/>
        </p:scale>
        <p:origin x="-114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20.02.2022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20.02.2022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20.02.2022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>
                <a:solidFill>
                  <a:schemeClr val="bg1"/>
                </a:solidFill>
                <a:latin typeface="Monotype Corsiva" panose="03010101010201010101" pitchFamily="66" charset="0"/>
              </a:rPr>
              <a:t>№71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5643" y="3862201"/>
            <a:ext cx="731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solidFill>
                  <a:srgbClr val="2F3242"/>
                </a:solidFill>
              </a:rPr>
              <a:t>Як </a:t>
            </a:r>
            <a:r>
              <a:rPr lang="ru-RU" sz="7200" b="1" dirty="0" err="1">
                <a:solidFill>
                  <a:srgbClr val="2F3242"/>
                </a:solidFill>
              </a:rPr>
              <a:t>здійснити</a:t>
            </a:r>
            <a:r>
              <a:rPr lang="ru-RU" sz="7200" b="1" dirty="0">
                <a:solidFill>
                  <a:srgbClr val="2F3242"/>
                </a:solidFill>
              </a:rPr>
              <a:t> </a:t>
            </a:r>
            <a:r>
              <a:rPr lang="ru-RU" sz="7200" b="1" dirty="0" err="1">
                <a:solidFill>
                  <a:srgbClr val="2F3242"/>
                </a:solidFill>
              </a:rPr>
              <a:t>задумане</a:t>
            </a:r>
            <a:endParaRPr lang="ru-RU" sz="72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Я </a:t>
            </a:r>
            <a:r>
              <a:rPr lang="ru-RU" sz="2000" b="1" dirty="0" err="1">
                <a:solidFill>
                  <a:schemeClr val="bg1"/>
                </a:solidFill>
              </a:rPr>
              <a:t>досліджую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797" y="65108"/>
            <a:ext cx="3565313" cy="356531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Висновок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38014" y="1456402"/>
            <a:ext cx="6460327" cy="4898328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Завжди потрібно знаходити компроміс, учитися домовлятися, ухвалювати правильне рішення щодо порушених проблем.</a:t>
            </a:r>
            <a:endParaRPr lang="ru-RU" sz="4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1" b="7843"/>
          <a:stretch/>
        </p:blipFill>
        <p:spPr>
          <a:xfrm>
            <a:off x="7359940" y="1260401"/>
            <a:ext cx="3747331" cy="540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7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Що ти порадиш учневі, який хоче бути успішним і досягти своєї мети. </a:t>
            </a:r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2947" y="1517183"/>
            <a:ext cx="5236435" cy="1476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Відкладай на потім справи, які не хочеш робити. </a:t>
            </a:r>
            <a:endParaRPr lang="ru-RU" sz="32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540208" y="5146156"/>
            <a:ext cx="5076536" cy="14289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Якщо не виходить виконувати завдання, не виконуй.</a:t>
            </a:r>
            <a:endParaRPr lang="ru-RU" sz="32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540208" y="3367444"/>
            <a:ext cx="5076536" cy="150913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Не бійся помилок і вчитися на них.</a:t>
            </a:r>
            <a:endParaRPr lang="ru-RU" sz="32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84815" y="3367444"/>
            <a:ext cx="5236435" cy="150913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Намагайся бути організованим і наполегливим.</a:t>
            </a:r>
            <a:endParaRPr lang="ru-RU" sz="32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84814" y="5146156"/>
            <a:ext cx="5236435" cy="14289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Відкладай на завтра те, що можеш зробити сьогодні.                            </a:t>
            </a:r>
            <a:endParaRPr lang="ru-RU" sz="32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475813" y="1528605"/>
            <a:ext cx="5140931" cy="15580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Намагайся самостійно виконувати домашні завдання.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32669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«Мікрофон»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22033" y="1663997"/>
            <a:ext cx="5667126" cy="20353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Розкажи, чого б ти хотів досягнути у своєму житті?</a:t>
            </a:r>
            <a:endParaRPr lang="ru-RU" sz="36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22033" y="4312082"/>
            <a:ext cx="5667126" cy="203535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Скільки років наполегливої праці знадобиться для досягнення твоєї мети?</a:t>
            </a:r>
            <a:endParaRPr lang="ru-RU" sz="3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647" y="980304"/>
            <a:ext cx="4426080" cy="54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1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Поясни прислів’я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285603" y="1858413"/>
            <a:ext cx="6305381" cy="18225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Життя -  як стерняста нива, не пройдеш, ноги не вколовши.</a:t>
            </a:r>
            <a:endParaRPr lang="ru-RU" sz="36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285603" y="4559121"/>
            <a:ext cx="6305381" cy="17064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Люди – господарі своєї долі.</a:t>
            </a:r>
            <a:endParaRPr lang="ru-RU" sz="3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88" b="7981"/>
          <a:stretch/>
        </p:blipFill>
        <p:spPr>
          <a:xfrm>
            <a:off x="498885" y="1441969"/>
            <a:ext cx="4525264" cy="51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0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Висновок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88602" y="1456402"/>
            <a:ext cx="6575837" cy="5125791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Ми ніколи не повинні припиняти мріяти, йти до своєї мети. Зрештою, наші мрії – це те, що робить нас людьми. Вони формують і ведуть нас. Але пам’ятайте, що існує різниця між «бути мрійником» та людиною, яка працює над утіленням мрії. </a:t>
            </a:r>
            <a:endParaRPr lang="ru-RU" sz="3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54" b="85385" l="0" r="100000">
                        <a14:foregroundMark x1="9700" y1="81154" x2="16800" y2="37564"/>
                        <a14:foregroundMark x1="96700" y1="81538" x2="87700" y2="452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486" b="14742"/>
          <a:stretch/>
        </p:blipFill>
        <p:spPr>
          <a:xfrm>
            <a:off x="6529491" y="2021983"/>
            <a:ext cx="5558171" cy="367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1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зошиті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92669" y="6233375"/>
            <a:ext cx="11694531" cy="52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Виконай завдання в зошиті на с.24-25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652" b="8920"/>
          <a:stretch/>
        </p:blipFill>
        <p:spPr>
          <a:xfrm>
            <a:off x="3355596" y="1066179"/>
            <a:ext cx="5734532" cy="509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3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5169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 малюнки. Що ти можеш робити самостійно? Доповни власними прикладами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771" y="1432722"/>
            <a:ext cx="3768940" cy="265739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211" y="1301433"/>
            <a:ext cx="2657397" cy="265739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57" y="4300809"/>
            <a:ext cx="2636199" cy="221219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18" y="1456402"/>
            <a:ext cx="2373901" cy="253141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469" y="1350369"/>
            <a:ext cx="1933302" cy="263744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" t="563" r="2609" b="11926"/>
          <a:stretch/>
        </p:blipFill>
        <p:spPr>
          <a:xfrm>
            <a:off x="8459219" y="4219187"/>
            <a:ext cx="2281761" cy="229159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" t="6385" r="4231" b="12863"/>
          <a:stretch/>
        </p:blipFill>
        <p:spPr>
          <a:xfrm>
            <a:off x="4387469" y="4219187"/>
            <a:ext cx="2574604" cy="248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Побесідуймо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15154" y="1441969"/>
            <a:ext cx="5361211" cy="128727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Чи ставили ви коли – небудь перед собою мету?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15153" y="2916739"/>
            <a:ext cx="5361212" cy="9972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Чи досягали її?</a:t>
            </a:r>
            <a:endParaRPr lang="ru-RU" sz="28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15153" y="4101512"/>
            <a:ext cx="5361212" cy="114156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Чи цікаво вам дізнатися, як досягнути мети?</a:t>
            </a:r>
            <a:endParaRPr lang="ru-RU" sz="28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15153" y="5551296"/>
            <a:ext cx="11385493" cy="10633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Пропоную вам обговорити, що потрібно зробити, аби здійснити задумане.</a:t>
            </a:r>
            <a:endParaRPr lang="ru-RU" sz="28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4" b="10000"/>
          <a:stretch/>
        </p:blipFill>
        <p:spPr>
          <a:xfrm>
            <a:off x="6298999" y="1427536"/>
            <a:ext cx="5601647" cy="400747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836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Словничок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8" y="1387365"/>
            <a:ext cx="11101589" cy="52298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97736" y="2086377"/>
            <a:ext cx="63621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rgbClr val="C00000"/>
                </a:solidFill>
              </a:rPr>
              <a:t>Мета </a:t>
            </a:r>
            <a:r>
              <a:rPr lang="uk-UA" sz="6000" b="1" dirty="0">
                <a:solidFill>
                  <a:srgbClr val="2F3242"/>
                </a:solidFill>
              </a:rPr>
              <a:t>– те, чого бажано чи потрібно досягти.</a:t>
            </a:r>
            <a:endParaRPr lang="ru-RU" sz="60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85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Поміркуй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28538" y="1936376"/>
            <a:ext cx="6194992" cy="410000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/>
              <a:t>Як</a:t>
            </a:r>
            <a:r>
              <a:rPr lang="uk-UA" sz="4400" b="1" dirty="0"/>
              <a:t>і риси характеру потрібні, щоб здійснити задумане?</a:t>
            </a:r>
            <a:endParaRPr lang="ru-RU" sz="4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1" b="7647"/>
          <a:stretch/>
        </p:blipFill>
        <p:spPr>
          <a:xfrm>
            <a:off x="7214161" y="1396101"/>
            <a:ext cx="4229287" cy="518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4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Самостійна робота з підручником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60164" y="1910419"/>
            <a:ext cx="6678518" cy="4416756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/>
              <a:t>Прочитай в підручнику на сторінці 48-49 оповідання і відшукай відповіді на запитання.</a:t>
            </a:r>
            <a:endParaRPr lang="ru-RU" sz="4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" b="8432"/>
          <a:stretch/>
        </p:blipFill>
        <p:spPr>
          <a:xfrm>
            <a:off x="7143938" y="1501784"/>
            <a:ext cx="4595344" cy="482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відповіді на запитання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988" y="1387141"/>
            <a:ext cx="5885083" cy="1939443"/>
          </a:xfrm>
          <a:prstGeom prst="rect">
            <a:avLst/>
          </a:prstGeom>
          <a:solidFill>
            <a:srgbClr val="0070C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Де любили діти гратися?</a:t>
            </a:r>
            <a:endParaRPr lang="ru-RU" sz="36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92988" y="3589640"/>
            <a:ext cx="5885083" cy="1254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Що вирішили зробити Оленка і Данилко?</a:t>
            </a:r>
            <a:endParaRPr lang="ru-RU" sz="3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609500" y="5122258"/>
            <a:ext cx="9051473" cy="13470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Що може завадити здійснити задумане?</a:t>
            </a:r>
            <a:endParaRPr lang="ru-RU" sz="3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299654" y="1387141"/>
            <a:ext cx="5681676" cy="19246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Які риси характеру допомогли дітям здійснити задумане?</a:t>
            </a:r>
            <a:endParaRPr lang="ru-RU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299654" y="3589640"/>
            <a:ext cx="5681675" cy="1254737"/>
          </a:xfrm>
          <a:prstGeom prst="rect">
            <a:avLst/>
          </a:prstGeom>
          <a:solidFill>
            <a:srgbClr val="0070C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Чому двірник не відмовив їм у допомозі?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8088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Які риси характеру можуть забезпечити успіх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1650" y="1547074"/>
            <a:ext cx="4535505" cy="10910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Натхнення.</a:t>
            </a:r>
            <a:endParaRPr lang="ru-RU" sz="36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1648" y="5405173"/>
            <a:ext cx="4535505" cy="10910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Працьовитість.</a:t>
            </a:r>
            <a:endParaRPr lang="ru-RU" sz="3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332116" y="2836190"/>
            <a:ext cx="4535505" cy="10910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Заздрість.</a:t>
            </a:r>
            <a:endParaRPr lang="ru-RU" sz="3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332117" y="1547074"/>
            <a:ext cx="4535505" cy="10910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Неуважність.</a:t>
            </a:r>
            <a:endParaRPr lang="ru-RU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51650" y="2833107"/>
            <a:ext cx="4535505" cy="10910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Байдужість.</a:t>
            </a:r>
            <a:endParaRPr lang="ru-RU" sz="36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51649" y="4119140"/>
            <a:ext cx="4535505" cy="10910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Досвід.</a:t>
            </a:r>
            <a:endParaRPr lang="ru-RU" sz="36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332115" y="4125306"/>
            <a:ext cx="4535505" cy="10910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Розумність.</a:t>
            </a:r>
            <a:endParaRPr lang="ru-RU" sz="36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332118" y="5405173"/>
            <a:ext cx="4535505" cy="10910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Систематичність.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34398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за малюнками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31955" y="1456402"/>
            <a:ext cx="10884789" cy="1094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err="1"/>
              <a:t>Розглянь</a:t>
            </a:r>
            <a:r>
              <a:rPr lang="ru-RU" sz="3600" b="1" dirty="0"/>
              <a:t> </a:t>
            </a:r>
            <a:r>
              <a:rPr lang="ru-RU" sz="3600" b="1" dirty="0" err="1"/>
              <a:t>малюнки</a:t>
            </a:r>
            <a:r>
              <a:rPr lang="ru-RU" sz="3600" b="1" dirty="0"/>
              <a:t> в </a:t>
            </a:r>
            <a:r>
              <a:rPr lang="ru-RU" sz="3600" b="1" dirty="0" err="1"/>
              <a:t>підручнику</a:t>
            </a:r>
            <a:r>
              <a:rPr lang="ru-RU" sz="3600" b="1" dirty="0"/>
              <a:t> на </a:t>
            </a:r>
            <a:r>
              <a:rPr lang="ru-RU" sz="3600" b="1" dirty="0" err="1"/>
              <a:t>сторінці</a:t>
            </a:r>
            <a:r>
              <a:rPr lang="ru-RU" sz="3600" b="1" dirty="0"/>
              <a:t> 49.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51650" y="2833107"/>
            <a:ext cx="5221894" cy="10910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Опиши дії тварин.</a:t>
            </a:r>
            <a:endParaRPr lang="ru-RU" sz="3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51650" y="4206110"/>
            <a:ext cx="5221894" cy="10910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висновок ти зробиш?</a:t>
            </a:r>
            <a:endParaRPr lang="ru-RU" sz="3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1650" y="5579113"/>
            <a:ext cx="5221894" cy="10910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Чого можна повчитися у тварин?</a:t>
            </a:r>
            <a:endParaRPr lang="ru-RU" sz="3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" t="12549" r="3815" b="15294"/>
          <a:stretch/>
        </p:blipFill>
        <p:spPr>
          <a:xfrm>
            <a:off x="6521823" y="2933859"/>
            <a:ext cx="5295191" cy="363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3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375</Words>
  <Application>Microsoft Office PowerPoint</Application>
  <PresentationFormat>Произвольный</PresentationFormat>
  <Paragraphs>61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Виктория</cp:lastModifiedBy>
  <cp:revision>119</cp:revision>
  <dcterms:created xsi:type="dcterms:W3CDTF">2018-01-05T16:38:53Z</dcterms:created>
  <dcterms:modified xsi:type="dcterms:W3CDTF">2022-02-20T17:42:57Z</dcterms:modified>
</cp:coreProperties>
</file>