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2731" r:id="rId14"/>
    <p:sldId id="2770" r:id="rId15"/>
    <p:sldId id="2771" r:id="rId16"/>
    <p:sldId id="2277" r:id="rId17"/>
    <p:sldId id="2738" r:id="rId18"/>
    <p:sldId id="27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2731"/>
            <p14:sldId id="2770"/>
            <p14:sldId id="2771"/>
          </p14:sldIdLst>
        </p14:section>
        <p14:section name="Раздел без заголовка" id="{AC9334F8-F988-4E78-9E68-3A8F16322EC6}">
          <p14:sldIdLst>
            <p14:sldId id="2277"/>
            <p14:sldId id="2738"/>
            <p14:sldId id="2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00"/>
    <a:srgbClr val="1694E9"/>
    <a:srgbClr val="FF3131"/>
    <a:srgbClr val="BA1CBA"/>
    <a:srgbClr val="FF66FF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microsoft.com/office/2007/relationships/hdphoto" Target="../media/hdphoto2.wdp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478102"/>
            <a:ext cx="6856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Закріплення знань учнів. Розв’язування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643797" y="403262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6" t="42975" r="3573" b="43183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1" t="43347" r="48088" b="42811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2" t="43505" r="3477" b="42653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4" t="43237" r="75925" b="4292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5" t="42992" r="3644" b="43166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7" t="43118" r="48012" b="43040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0" t="42962" r="3869" b="43196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t="43408" r="75846" b="42750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6" t="42906" r="3613" b="43252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4" t="43199" r="48115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1" t="43241" r="3598" b="42917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42881" r="75725" b="43277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2" t="43260" r="3647" b="42898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0" t="43399" r="48279" b="42759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4" t="43101" r="3835" b="43057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t="43077" r="75863" b="43081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обчислень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86885" y="1376496"/>
            <a:ext cx="8112893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40 = 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86885" y="3094423"/>
            <a:ext cx="8112894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∙ 4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001096" y="1379257"/>
            <a:ext cx="3850857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001096" y="3091662"/>
            <a:ext cx="3850857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обчислень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186885" y="1376496"/>
            <a:ext cx="8112893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630 : 90 = 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86885" y="3094423"/>
            <a:ext cx="8112894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63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9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001096" y="1379257"/>
            <a:ext cx="3850857" cy="1622700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001096" y="3091662"/>
            <a:ext cx="3850857" cy="13536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43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60" t="22228" r="3368" b="32697"/>
          <a:stretch/>
        </p:blipFill>
        <p:spPr>
          <a:xfrm>
            <a:off x="285929" y="5001472"/>
            <a:ext cx="971091" cy="114681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20" b="91538" l="315" r="100000">
                        <a14:backgroundMark x1="7900" y1="66841" x2="37500" y2="91318"/>
                        <a14:backgroundMark x1="57878" y1="3077" x2="95483" y2="32418"/>
                        <a14:backgroundMark x1="40021" y1="5055" x2="68067" y2="23077"/>
                        <a14:backgroundMark x1="3046" y1="8352" x2="25420" y2="4396"/>
                        <a14:backgroundMark x1="89181" y1="89011" x2="99370" y2="84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10"/>
          <a:stretch/>
        </p:blipFill>
        <p:spPr>
          <a:xfrm>
            <a:off x="2442122" y="4426499"/>
            <a:ext cx="1862870" cy="160975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20" b="91538" l="315" r="100000">
                        <a14:backgroundMark x1="7900" y1="66841" x2="37500" y2="91318"/>
                        <a14:backgroundMark x1="57878" y1="3077" x2="95483" y2="32418"/>
                        <a14:backgroundMark x1="40021" y1="5055" x2="68067" y2="23077"/>
                        <a14:backgroundMark x1="3046" y1="8352" x2="25420" y2="4396"/>
                        <a14:backgroundMark x1="89181" y1="89011" x2="99370" y2="84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10"/>
          <a:stretch/>
        </p:blipFill>
        <p:spPr>
          <a:xfrm>
            <a:off x="1216061" y="4419742"/>
            <a:ext cx="1862870" cy="1609752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0" t="23917" r="34625" b="30644"/>
          <a:stretch/>
        </p:blipFill>
        <p:spPr>
          <a:xfrm>
            <a:off x="158942" y="1533895"/>
            <a:ext cx="988444" cy="1165619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20" b="91538" l="315" r="100000">
                        <a14:backgroundMark x1="7900" y1="66841" x2="37500" y2="91318"/>
                        <a14:backgroundMark x1="57878" y1="3077" x2="95483" y2="32418"/>
                        <a14:backgroundMark x1="40021" y1="5055" x2="68067" y2="23077"/>
                        <a14:backgroundMark x1="3046" y1="8352" x2="25420" y2="4396"/>
                        <a14:backgroundMark x1="89181" y1="89011" x2="99370" y2="84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10"/>
          <a:stretch/>
        </p:blipFill>
        <p:spPr>
          <a:xfrm>
            <a:off x="2048064" y="1162258"/>
            <a:ext cx="1862870" cy="160975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20" b="91538" l="315" r="100000">
                        <a14:backgroundMark x1="7900" y1="66841" x2="37500" y2="91318"/>
                        <a14:backgroundMark x1="57878" y1="3077" x2="95483" y2="32418"/>
                        <a14:backgroundMark x1="40021" y1="5055" x2="68067" y2="23077"/>
                        <a14:backgroundMark x1="3046" y1="8352" x2="25420" y2="4396"/>
                        <a14:backgroundMark x1="89181" y1="89011" x2="99370" y2="84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10"/>
          <a:stretch/>
        </p:blipFill>
        <p:spPr>
          <a:xfrm>
            <a:off x="1013871" y="1223447"/>
            <a:ext cx="1862870" cy="1609752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20" b="91538" l="315" r="100000">
                        <a14:backgroundMark x1="7900" y1="66841" x2="37500" y2="91318"/>
                        <a14:backgroundMark x1="57878" y1="3077" x2="95483" y2="32418"/>
                        <a14:backgroundMark x1="40021" y1="5055" x2="68067" y2="23077"/>
                        <a14:backgroundMark x1="3046" y1="8352" x2="25420" y2="4396"/>
                        <a14:backgroundMark x1="89181" y1="89011" x2="99370" y2="84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10"/>
          <a:stretch/>
        </p:blipFill>
        <p:spPr>
          <a:xfrm>
            <a:off x="2325633" y="1967134"/>
            <a:ext cx="1862870" cy="16097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66101" y="5957429"/>
            <a:ext cx="34211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uk-UA" sz="4400" b="1" cap="none" spc="0" dirty="0" err="1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ящ</a:t>
            </a:r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14 с.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93804" y="2795816"/>
            <a:ext cx="264848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на 12 с. </a:t>
            </a:r>
          </a:p>
          <a:p>
            <a:pPr algn="ctr"/>
            <a:r>
              <a:rPr lang="uk-UA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43348" y="5263265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5143347" y="4471496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143347" y="3748868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143346" y="2957099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5172680" y="2168552"/>
            <a:ext cx="5943412" cy="3933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50590"/>
              </p:ext>
            </p:extLst>
          </p:nvPr>
        </p:nvGraphicFramePr>
        <p:xfrm>
          <a:off x="5143346" y="1152648"/>
          <a:ext cx="604341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481">
                <a:tc>
                  <a:txBody>
                    <a:bodyPr/>
                    <a:lstStyle/>
                    <a:p>
                      <a:pPr algn="ctr"/>
                      <a:r>
                        <a:rPr lang="uk-UA" sz="4400" dirty="0"/>
                        <a:t>1 2 3 4 5 6 7 8 9 10 11 12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4299347" y="2654386"/>
            <a:ext cx="647394" cy="148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67737" y="190357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1381386" y="269926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1381386" y="34964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11395035" y="42921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1381386" y="50636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7" grpId="0" animBg="1"/>
      <p:bldP spid="51" grpId="0" animBg="1"/>
      <p:bldP spid="52" grpId="0" animBg="1"/>
      <p:bldP spid="53" grpId="0" animBg="1"/>
      <p:bldP spid="10" grpId="0" animBg="1"/>
      <p:bldP spid="11" grpId="0"/>
      <p:bldP spid="54" grpId="0"/>
      <p:bldP spid="55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61811"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обчислення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5" t="43404" r="76174" b="42754"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6" t="43785" r="12893" b="42373"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2" t="43666" r="13236" b="43298"/>
          <a:stretch/>
        </p:blipFill>
        <p:spPr>
          <a:xfrm>
            <a:off x="8420352" y="1558256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t="43624" r="77003" b="43340"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64695" y="2579550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3" t="43655" r="67495" b="43309"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4396" y="2497980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5" t="42574" r="3094" b="43584"/>
          <a:stretch/>
        </p:blipFill>
        <p:spPr>
          <a:xfrm>
            <a:off x="2053583" y="2358839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0" t="43798" r="4428" b="43166"/>
          <a:stretch/>
        </p:blipFill>
        <p:spPr>
          <a:xfrm>
            <a:off x="4986446" y="2426139"/>
            <a:ext cx="503493" cy="639623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8" t="43541" r="4340" b="43423"/>
          <a:stretch/>
        </p:blipFill>
        <p:spPr>
          <a:xfrm>
            <a:off x="1983284" y="3255211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2339" y="3393861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43480" r="67548" b="43484"/>
          <a:stretch/>
        </p:blipFill>
        <p:spPr>
          <a:xfrm>
            <a:off x="2849638" y="3248753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453" y="333412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7" t="43334" r="39421" b="43630"/>
          <a:stretch/>
        </p:blipFill>
        <p:spPr>
          <a:xfrm>
            <a:off x="4148385" y="2394568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9" t="43864" r="13289" b="43100"/>
          <a:stretch/>
        </p:blipFill>
        <p:spPr>
          <a:xfrm>
            <a:off x="4143884" y="3262292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4" t="43304" r="67784" b="43660"/>
          <a:stretch/>
        </p:blipFill>
        <p:spPr>
          <a:xfrm>
            <a:off x="1545763" y="3248753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4581535" y="3256193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1" t="43743" r="39727" b="43221"/>
          <a:stretch/>
        </p:blipFill>
        <p:spPr>
          <a:xfrm>
            <a:off x="6691191" y="2414807"/>
            <a:ext cx="503493" cy="63962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312230" y="2571447"/>
            <a:ext cx="312609" cy="28166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0" t="43381" r="22438" b="43583"/>
          <a:stretch/>
        </p:blipFill>
        <p:spPr>
          <a:xfrm>
            <a:off x="8404133" y="2398629"/>
            <a:ext cx="503493" cy="639623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2430394"/>
            <a:ext cx="408812" cy="418784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8" t="42654" r="56641" b="43504"/>
          <a:stretch/>
        </p:blipFill>
        <p:spPr>
          <a:xfrm>
            <a:off x="7196550" y="2361438"/>
            <a:ext cx="545931" cy="681083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6" t="43707" r="22422" b="43257"/>
          <a:stretch/>
        </p:blipFill>
        <p:spPr>
          <a:xfrm>
            <a:off x="9696560" y="2405746"/>
            <a:ext cx="503493" cy="639623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43668" r="39682" b="43296"/>
          <a:stretch/>
        </p:blipFill>
        <p:spPr>
          <a:xfrm>
            <a:off x="7126251" y="3257810"/>
            <a:ext cx="503493" cy="639623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269874" y="3385758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4" t="43343" r="31424" b="43621"/>
          <a:stretch/>
        </p:blipFill>
        <p:spPr>
          <a:xfrm>
            <a:off x="8403277" y="3241632"/>
            <a:ext cx="503493" cy="639623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3268323"/>
            <a:ext cx="408812" cy="418784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6" t="43516" r="22472" b="43448"/>
          <a:stretch/>
        </p:blipFill>
        <p:spPr>
          <a:xfrm>
            <a:off x="9691419" y="3254189"/>
            <a:ext cx="503493" cy="639623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7" t="43532" r="48931" b="43432"/>
          <a:stretch/>
        </p:blipFill>
        <p:spPr>
          <a:xfrm>
            <a:off x="6688730" y="3251352"/>
            <a:ext cx="503493" cy="639623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2579550"/>
            <a:ext cx="408812" cy="418784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1" y="3410253"/>
            <a:ext cx="408812" cy="41878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3298149" y="2412208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3287159" y="3254193"/>
            <a:ext cx="503493" cy="63962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0" t="43798" r="4428" b="43166"/>
          <a:stretch/>
        </p:blipFill>
        <p:spPr>
          <a:xfrm>
            <a:off x="4555525" y="2419948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4985356" y="3262292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7569133" y="3278595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7575793" y="2426139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8846159" y="3259072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8856782" y="2422919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43743" r="85459" b="43221"/>
          <a:stretch/>
        </p:blipFill>
        <p:spPr>
          <a:xfrm>
            <a:off x="1572799" y="4530058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429623" y="4693657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43279" r="76521" b="43685"/>
          <a:stretch/>
        </p:blipFill>
        <p:spPr>
          <a:xfrm>
            <a:off x="3705585" y="4511598"/>
            <a:ext cx="503493" cy="63962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0913" y="4543363"/>
            <a:ext cx="408812" cy="41878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3" t="42756" r="2996" b="43402"/>
          <a:stretch/>
        </p:blipFill>
        <p:spPr>
          <a:xfrm>
            <a:off x="2078158" y="4476689"/>
            <a:ext cx="545931" cy="68108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0" t="43441" r="67048" b="43523"/>
          <a:stretch/>
        </p:blipFill>
        <p:spPr>
          <a:xfrm>
            <a:off x="5032260" y="4518149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0913" y="4692519"/>
            <a:ext cx="408812" cy="41878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2454709" y="4543363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4158234" y="4535888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2870857" y="4534328"/>
            <a:ext cx="503493" cy="639623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4478626" y="4698822"/>
            <a:ext cx="421206" cy="27650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3" t="42869" r="48795" b="44095"/>
          <a:stretch/>
        </p:blipFill>
        <p:spPr>
          <a:xfrm>
            <a:off x="5857846" y="4497123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0" t="43441" r="67048" b="43523"/>
          <a:stretch/>
        </p:blipFill>
        <p:spPr>
          <a:xfrm>
            <a:off x="6296042" y="4518149"/>
            <a:ext cx="503493" cy="63962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7" t="43644" r="39681" b="43320"/>
          <a:stretch/>
        </p:blipFill>
        <p:spPr>
          <a:xfrm>
            <a:off x="1574773" y="5374800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431597" y="5538399"/>
            <a:ext cx="312609" cy="281666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43279" r="76521" b="43685"/>
          <a:stretch/>
        </p:blipFill>
        <p:spPr>
          <a:xfrm>
            <a:off x="4568749" y="5348203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4786" y="5464109"/>
            <a:ext cx="408812" cy="41878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1" t="42657" r="65938" b="43501"/>
          <a:stretch/>
        </p:blipFill>
        <p:spPr>
          <a:xfrm>
            <a:off x="2080132" y="5321431"/>
            <a:ext cx="545931" cy="68108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0" t="43441" r="67048" b="43523"/>
          <a:stretch/>
        </p:blipFill>
        <p:spPr>
          <a:xfrm>
            <a:off x="3318084" y="5369256"/>
            <a:ext cx="503493" cy="639623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2432124" y="5382167"/>
            <a:ext cx="503493" cy="63962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3711164" y="5382166"/>
            <a:ext cx="503493" cy="63962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9" t="43805" r="4149" b="43159"/>
          <a:stretch/>
        </p:blipFill>
        <p:spPr>
          <a:xfrm>
            <a:off x="5008421" y="5382032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2782821" y="5544452"/>
            <a:ext cx="412715" cy="258098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6" t="42869" r="4052" b="44095"/>
          <a:stretch/>
        </p:blipFill>
        <p:spPr>
          <a:xfrm>
            <a:off x="6288245" y="5332190"/>
            <a:ext cx="503493" cy="639623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0" t="43441" r="67048" b="43523"/>
          <a:stretch/>
        </p:blipFill>
        <p:spPr>
          <a:xfrm>
            <a:off x="5868028" y="5356522"/>
            <a:ext cx="503493" cy="6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1" t="43194" r="85777" b="43770"/>
          <a:stretch/>
        </p:blipFill>
        <p:spPr>
          <a:xfrm>
            <a:off x="8026855" y="1480525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9" t="43197" r="4289" b="43767"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32292" y="22787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</a:t>
            </a:r>
            <a:r>
              <a:rPr lang="uk-UA" sz="3600" dirty="0" smtClean="0">
                <a:latin typeface="Monotype Corsiva" panose="03010101010201010101" pitchFamily="66" charset="0"/>
              </a:rPr>
              <a:t>рожевих.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54100" y="4888846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5175" y="5253573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 </a:t>
            </a:r>
            <a:r>
              <a:rPr lang="uk-UA" sz="3200" dirty="0">
                <a:latin typeface="Monotype Corsiva" panose="03010101010201010101" pitchFamily="66" charset="0"/>
              </a:rPr>
              <a:t>68 саджанців розсади вистачить</a:t>
            </a:r>
            <a:r>
              <a:rPr lang="uk-UA" sz="2800" dirty="0">
                <a:latin typeface="Monotype Corsiva" panose="03010101010201010101" pitchFamily="66" charset="0"/>
              </a:rPr>
              <a:t>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29886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</a:t>
            </a:r>
            <a:r>
              <a:rPr lang="uk-UA" sz="3600" dirty="0" smtClean="0">
                <a:latin typeface="Monotype Corsiva" panose="03010101010201010101" pitchFamily="66" charset="0"/>
              </a:rPr>
              <a:t>жовтих.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t="44197" r="85259" b="42767"/>
          <a:stretch/>
        </p:blipFill>
        <p:spPr>
          <a:xfrm>
            <a:off x="1675879" y="2247684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8" t="44081" r="76440" b="42883"/>
          <a:stretch/>
        </p:blipFill>
        <p:spPr>
          <a:xfrm>
            <a:off x="2770051" y="2244866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52300" y="2354683"/>
            <a:ext cx="278475" cy="25091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43309" r="85504" b="43655"/>
          <a:stretch/>
        </p:blipFill>
        <p:spPr>
          <a:xfrm>
            <a:off x="2784138" y="2953438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6" t="44646" r="76452" b="42318"/>
          <a:stretch/>
        </p:blipFill>
        <p:spPr>
          <a:xfrm>
            <a:off x="1650624" y="301720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t="44071" r="76720" b="42893"/>
          <a:stretch/>
        </p:blipFill>
        <p:spPr>
          <a:xfrm>
            <a:off x="3127911" y="2986474"/>
            <a:ext cx="463844" cy="5892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43484" r="76268" b="43480"/>
          <a:stretch/>
        </p:blipFill>
        <p:spPr>
          <a:xfrm>
            <a:off x="3550343" y="2216260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30399" y="3124370"/>
            <a:ext cx="278475" cy="25091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5" t="43599" r="58053" b="43365"/>
          <a:stretch/>
        </p:blipFill>
        <p:spPr>
          <a:xfrm>
            <a:off x="3883992" y="2971653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8" t="44015" r="22200" b="42949"/>
          <a:stretch/>
        </p:blipFill>
        <p:spPr>
          <a:xfrm>
            <a:off x="3919796" y="2246105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0" t="43452" r="58118" b="43512"/>
          <a:stretch/>
        </p:blipFill>
        <p:spPr>
          <a:xfrm>
            <a:off x="2001724" y="2217089"/>
            <a:ext cx="463844" cy="58925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5" t="44646" r="22243" b="42318"/>
          <a:stretch/>
        </p:blipFill>
        <p:spPr>
          <a:xfrm>
            <a:off x="2034232" y="3020242"/>
            <a:ext cx="463844" cy="5892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4285378" y="301720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42901" r="67079" b="43257"/>
          <a:stretch/>
        </p:blipFill>
        <p:spPr>
          <a:xfrm>
            <a:off x="1272001" y="3697516"/>
            <a:ext cx="470473" cy="58694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2846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372475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</a:t>
            </a:r>
            <a:r>
              <a:rPr lang="uk-UA" sz="3600" dirty="0" smtClean="0">
                <a:latin typeface="Monotype Corsiva" panose="03010101010201010101" pitchFamily="66" charset="0"/>
              </a:rPr>
              <a:t>всього.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t="43274" r="76390" b="43690"/>
          <a:stretch/>
        </p:blipFill>
        <p:spPr>
          <a:xfrm>
            <a:off x="1654972" y="3693346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4" t="44605" r="22294" b="42359"/>
          <a:stretch/>
        </p:blipFill>
        <p:spPr>
          <a:xfrm>
            <a:off x="2018429" y="3753295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5" t="43980" r="57943" b="42984"/>
          <a:stretch/>
        </p:blipFill>
        <p:spPr>
          <a:xfrm>
            <a:off x="2762545" y="3733987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37115" y="3871290"/>
            <a:ext cx="278475" cy="25091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4" t="43424" r="40424" b="43540"/>
          <a:stretch/>
        </p:blipFill>
        <p:spPr>
          <a:xfrm>
            <a:off x="3835134" y="3702119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3143477" y="3756926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3" t="44629" r="22085" b="42335"/>
          <a:stretch/>
        </p:blipFill>
        <p:spPr>
          <a:xfrm>
            <a:off x="4285378" y="3753294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523" y="2295717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14272" y="3138438"/>
            <a:ext cx="421206" cy="27650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4" t="42901" r="57645" b="43257"/>
          <a:stretch/>
        </p:blipFill>
        <p:spPr>
          <a:xfrm>
            <a:off x="1272001" y="4444895"/>
            <a:ext cx="470473" cy="58694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437584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45488" y="449215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</a:t>
            </a:r>
            <a:r>
              <a:rPr lang="uk-UA" sz="3600" dirty="0" smtClean="0">
                <a:latin typeface="Monotype Corsiva" panose="03010101010201010101" pitchFamily="66" charset="0"/>
              </a:rPr>
              <a:t>потрібно.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t="43274" r="76390" b="43690"/>
          <a:stretch/>
        </p:blipFill>
        <p:spPr>
          <a:xfrm>
            <a:off x="2034232" y="4442586"/>
            <a:ext cx="463844" cy="58925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44309" r="85182" b="42655"/>
          <a:stretch/>
        </p:blipFill>
        <p:spPr>
          <a:xfrm>
            <a:off x="1666587" y="4493695"/>
            <a:ext cx="463844" cy="58925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1" t="44268" r="48967" b="42696"/>
          <a:stretch/>
        </p:blipFill>
        <p:spPr>
          <a:xfrm>
            <a:off x="2762545" y="4481366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63447" y="4606589"/>
            <a:ext cx="278475" cy="25091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9" t="43721" r="40479" b="43243"/>
          <a:stretch/>
        </p:blipFill>
        <p:spPr>
          <a:xfrm>
            <a:off x="3466342" y="4461451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1" t="44728" r="4157" b="42236"/>
          <a:stretch/>
        </p:blipFill>
        <p:spPr>
          <a:xfrm>
            <a:off x="3907098" y="4503993"/>
            <a:ext cx="463844" cy="58925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043" y="4511342"/>
            <a:ext cx="408812" cy="41878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02600" y="3866741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64" grpId="0"/>
      <p:bldP spid="86" grpId="0"/>
      <p:bldP spid="88" grpId="0"/>
      <p:bldP spid="110" grpId="0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49911" y="1773098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6"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7037" y="1456402"/>
            <a:ext cx="635621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1097" y="394567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24515" y="1603421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0" b="17524"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84972" y="3819412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47337" y="1448458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130746" y="4007348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58057</TotalTime>
  <Words>327</Words>
  <Application>Microsoft Office PowerPoint</Application>
  <PresentationFormat>Широкоэкранный</PresentationFormat>
  <Paragraphs>161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10436</cp:revision>
  <dcterms:created xsi:type="dcterms:W3CDTF">2018-01-05T16:38:53Z</dcterms:created>
  <dcterms:modified xsi:type="dcterms:W3CDTF">2022-02-18T10:31:45Z</dcterms:modified>
</cp:coreProperties>
</file>