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663" r:id="rId3"/>
    <p:sldId id="684" r:id="rId4"/>
    <p:sldId id="691" r:id="rId5"/>
    <p:sldId id="692" r:id="rId6"/>
    <p:sldId id="693" r:id="rId7"/>
    <p:sldId id="706" r:id="rId8"/>
    <p:sldId id="683" r:id="rId9"/>
    <p:sldId id="717" r:id="rId10"/>
    <p:sldId id="676" r:id="rId11"/>
    <p:sldId id="289" r:id="rId12"/>
    <p:sldId id="72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BA4"/>
    <a:srgbClr val="E24ED0"/>
    <a:srgbClr val="E34DB5"/>
    <a:srgbClr val="BB75A9"/>
    <a:srgbClr val="6CB741"/>
    <a:srgbClr val="E9912D"/>
    <a:srgbClr val="FFB441"/>
    <a:srgbClr val="FAF225"/>
    <a:srgbClr val="DB4037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7154" y="5331569"/>
            <a:ext cx="8597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Яка ціна здоров'я – ч.2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595" y="1660783"/>
            <a:ext cx="5116255" cy="2796886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6255" y="1244079"/>
            <a:ext cx="11822545" cy="30138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Кожний громадянин у нашій країні має право на повагу до власної гідності. Це право записано в Конституції України. Лайка у громадських місцях порушує спокій громадян, тому її вважають дрібним хуліганством.</a:t>
            </a:r>
          </a:p>
          <a:p>
            <a:pPr algn="ctr"/>
            <a:r>
              <a:rPr lang="uk-UA" sz="3600" b="1" dirty="0">
                <a:solidFill>
                  <a:srgbClr val="FFFF00"/>
                </a:solidFill>
              </a:rPr>
              <a:t>Скажемо «Ні!» лайці та образам!</a:t>
            </a:r>
          </a:p>
        </p:txBody>
      </p:sp>
      <p:pic>
        <p:nvPicPr>
          <p:cNvPr id="5122" name="Picture 2" descr="Соціальна справедливість має бути головним пріоритетом державної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 b="6119"/>
          <a:stretch/>
        </p:blipFill>
        <p:spPr bwMode="auto">
          <a:xfrm>
            <a:off x="4090266" y="4281055"/>
            <a:ext cx="4169743" cy="24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7018" y="1154545"/>
            <a:ext cx="11891819" cy="336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>
                <a:solidFill>
                  <a:prstClr val="white"/>
                </a:solidFill>
              </a:rPr>
              <a:t>Головне багатство людини – її здоров'я. Воно значною мірою залежить від кожного з вас.</a:t>
            </a:r>
            <a:r>
              <a:rPr lang="uk-UA" sz="3500" dirty="0"/>
              <a:t> </a:t>
            </a:r>
          </a:p>
          <a:p>
            <a:pPr algn="ctr"/>
            <a:r>
              <a:rPr lang="uk-UA" sz="3500" dirty="0"/>
              <a:t>Намагайтеся поводитися так, щоб набувати лише корисних звичок.</a:t>
            </a:r>
          </a:p>
          <a:p>
            <a:pPr algn="ctr"/>
            <a:r>
              <a:rPr lang="uk-UA" sz="3500" dirty="0"/>
              <a:t>Бережіть здоров'я з молодих літ, зміцнюйте та примножуйте його!</a:t>
            </a:r>
            <a:endParaRPr lang="uk-UA" sz="3500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68" y="4599710"/>
            <a:ext cx="3967754" cy="21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14832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скільки має тривати сон дорослої людини. А в дітей?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2" y="1206209"/>
            <a:ext cx="11913080" cy="17137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Сон допомагає організму відтворити сили. Під час сну ви ще й ростете. Люди, які сплять занадто мало часу, почувають себе погано й менш активні. У них з'являється ризик розвитку безлічі хвороб. Це означає, що сон – важлива складова здоров'я.</a:t>
            </a:r>
            <a:endParaRPr lang="uk-UA" sz="27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2142" y="3004327"/>
            <a:ext cx="7138403" cy="2548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Варто засинати і вставати в один і той самий час. Важливою умовою гігієни сну є зручна постіль, чисте та свіже повітря в кімнаті. Тому потрібно спати з відкритою кватиркою у будь-яку пору року й за будь-якої погоди.</a:t>
            </a:r>
            <a:endParaRPr lang="uk-UA" sz="2700" dirty="0"/>
          </a:p>
        </p:txBody>
      </p:sp>
      <p:pic>
        <p:nvPicPr>
          <p:cNvPr id="1026" name="Picture 2" descr="Наука сна. Как спать лучше (Моя планета): анонс, 6 июля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15" y="3111637"/>
            <a:ext cx="3465080" cy="2598810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19199" y="1441969"/>
            <a:ext cx="71951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rgbClr val="FF0000"/>
                </a:solidFill>
              </a:rPr>
              <a:t>Зви́чка</a:t>
            </a:r>
            <a:r>
              <a:rPr lang="uk-UA" sz="4000" dirty="0"/>
              <a:t> — це форма поведінки людей, що проявляється у схильності до повторення однакових дій у подібних ситуаціях (або — це те, що ви робите постійно).</a:t>
            </a:r>
          </a:p>
        </p:txBody>
      </p:sp>
    </p:spTree>
    <p:extLst>
      <p:ext uri="{BB962C8B-B14F-4D97-AF65-F5344CB8AC3E}">
        <p14:creationId xmlns:p14="http://schemas.microsoft.com/office/powerpoint/2010/main" val="199494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3" y="1300958"/>
            <a:ext cx="11913080" cy="6459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 називають звички, що зміцнюють здоров’я?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2143" y="2032000"/>
            <a:ext cx="11913080" cy="14408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Звички, що зміцнюють здоров’я людини і свідчать про рівень її культури, називаються </a:t>
            </a:r>
            <a:r>
              <a:rPr lang="uk-UA" sz="4000" dirty="0">
                <a:solidFill>
                  <a:srgbClr val="FFFF00"/>
                </a:solidFill>
              </a:rPr>
              <a:t>корисними</a:t>
            </a:r>
            <a:r>
              <a:rPr lang="uk-UA" sz="4000" dirty="0"/>
              <a:t>.</a:t>
            </a:r>
          </a:p>
        </p:txBody>
      </p:sp>
      <p:pic>
        <p:nvPicPr>
          <p:cNvPr id="3" name="Picture 2" descr="https://3.bp.blogspot.com/-LEhOcKCNGIc/WEgT8Rx5KpI/AAAAAAAAMbo/DeJoZOZE47sTf4qEn_qQlEjx9Tabw5YugCLcB/s400/tmpe535-9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" t="4207" r="1780" b="7134"/>
          <a:stretch/>
        </p:blipFill>
        <p:spPr bwMode="auto">
          <a:xfrm>
            <a:off x="3694546" y="3557998"/>
            <a:ext cx="4812145" cy="31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5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44227" y="1568637"/>
            <a:ext cx="11876809" cy="988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Чому шкідливі звички називають «викрадачами» здоров’я?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29" y="3955258"/>
            <a:ext cx="2546607" cy="2738582"/>
          </a:xfrm>
          <a:prstGeom prst="rect">
            <a:avLst/>
          </a:prstGeom>
        </p:spPr>
      </p:pic>
      <p:pic>
        <p:nvPicPr>
          <p:cNvPr id="3074" name="Picture 2" descr="Вчені пояснили, чому так важко позбутися шкідливих звичок | Добрий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93" y="3643745"/>
            <a:ext cx="6725516" cy="220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за змістом прочитаного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95564" y="1230616"/>
            <a:ext cx="11573163" cy="7459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чекає на тих дітей, які мають шкідливі звички?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95561" y="2120346"/>
            <a:ext cx="11573163" cy="7459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Чи є шкідливим пасивне куріння?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95560" y="3010076"/>
            <a:ext cx="11573163" cy="7459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Який вплив на організм людини мають алкоголь та наркотики?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95560" y="3899806"/>
            <a:ext cx="11573163" cy="7459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Яким чином на нас впливає наше оточення?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5559" y="4789536"/>
            <a:ext cx="11573163" cy="7459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потрібно робити для того, щоб вести здоровий спосіб життя?</a:t>
            </a:r>
          </a:p>
        </p:txBody>
      </p:sp>
    </p:spTree>
    <p:extLst>
      <p:ext uri="{BB962C8B-B14F-4D97-AF65-F5344CB8AC3E}">
        <p14:creationId xmlns:p14="http://schemas.microsoft.com/office/powerpoint/2010/main" val="10316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Розгляньте малюнки і дайте відповіді на 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5" y="1128191"/>
            <a:ext cx="5501362" cy="26039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49" y="1302892"/>
            <a:ext cx="5410955" cy="242921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/>
          <a:srcRect l="3536" t="6681"/>
          <a:stretch/>
        </p:blipFill>
        <p:spPr>
          <a:xfrm>
            <a:off x="422104" y="4026419"/>
            <a:ext cx="5669928" cy="2631406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6092032" y="4301321"/>
            <a:ext cx="5906004" cy="765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Хто з дітей має більше корисних звичок? Яких саме?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092032" y="5342122"/>
            <a:ext cx="5906004" cy="97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 ці звички можуть вплинути на їхнє здоров'я та успіхи у навчанні?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FD58CE7B-D7E8-4375-A7BC-A993755A63C2}"/>
              </a:ext>
            </a:extLst>
          </p:cNvPr>
          <p:cNvSpPr/>
          <p:nvPr/>
        </p:nvSpPr>
        <p:spPr>
          <a:xfrm>
            <a:off x="9822656" y="2986881"/>
            <a:ext cx="371475" cy="207169"/>
          </a:xfrm>
          <a:prstGeom prst="rect">
            <a:avLst/>
          </a:prstGeom>
          <a:solidFill>
            <a:srgbClr val="C7D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638CF6-11C4-4E86-BD8A-054D0B634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4" t="71054" r="10461" b="22149"/>
          <a:stretch/>
        </p:blipFill>
        <p:spPr>
          <a:xfrm>
            <a:off x="9948863" y="3028950"/>
            <a:ext cx="1236662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5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9348" y="1292394"/>
            <a:ext cx="11861688" cy="75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Чи шкодять здоров’ю лайливі слова? Чим вони погані?</a:t>
            </a:r>
            <a:endParaRPr lang="uk-UA" sz="3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8" y="2164816"/>
            <a:ext cx="2066616" cy="2222407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2225965" y="2171371"/>
            <a:ext cx="9795071" cy="15416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Завжди намагайтеся не лихословити, поводьтеся зі словами обережно і вдумливо, щоб нікого не ображати!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225964" y="3800377"/>
            <a:ext cx="9795072" cy="103452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FFFF00"/>
                </a:solidFill>
              </a:rPr>
              <a:t>Лихослів'я</a:t>
            </a:r>
            <a:r>
              <a:rPr lang="uk-UA" sz="2800" b="1" dirty="0"/>
              <a:t> – вживання лайливих, грубих, недоброзичливих, соромітних слів.</a:t>
            </a:r>
          </a:p>
        </p:txBody>
      </p:sp>
      <p:pic>
        <p:nvPicPr>
          <p:cNvPr id="4098" name="Picture 2" descr="Сигнальні картки &quot;Рівень голосу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36" y="4834899"/>
            <a:ext cx="2503055" cy="18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5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9348" y="1292394"/>
            <a:ext cx="11861688" cy="75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можна зробити добрим словом? Обґрунтуйте свої думки.</a:t>
            </a:r>
            <a:endParaRPr lang="uk-UA" sz="3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84" y="4635593"/>
            <a:ext cx="2066616" cy="222240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685971" y="3641365"/>
            <a:ext cx="2623128" cy="895927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Добре слово може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619757" y="3212584"/>
            <a:ext cx="2396835" cy="6459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підтримати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64219" y="5423813"/>
            <a:ext cx="2396835" cy="6459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надихнути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068946" y="2263286"/>
            <a:ext cx="2849418" cy="6459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підбадьорити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27929" y="5420556"/>
            <a:ext cx="2396835" cy="6459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заспокоїти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27050" y="3462352"/>
            <a:ext cx="2848263" cy="14402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підштовхнути до нових звершень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71266" y="2263285"/>
            <a:ext cx="2500725" cy="6459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розвеселити</a:t>
            </a:r>
          </a:p>
        </p:txBody>
      </p:sp>
      <p:cxnSp>
        <p:nvCxnSpPr>
          <p:cNvPr id="12" name="Прямая со стрелкой 11"/>
          <p:cNvCxnSpPr>
            <a:stCxn id="9" idx="0"/>
            <a:endCxn id="20" idx="2"/>
          </p:cNvCxnSpPr>
          <p:nvPr/>
        </p:nvCxnSpPr>
        <p:spPr>
          <a:xfrm flipV="1">
            <a:off x="5997535" y="2909250"/>
            <a:ext cx="1724094" cy="732115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0" idx="1"/>
          </p:cNvCxnSpPr>
          <p:nvPr/>
        </p:nvCxnSpPr>
        <p:spPr>
          <a:xfrm flipV="1">
            <a:off x="7308646" y="3535567"/>
            <a:ext cx="1311111" cy="553762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997533" y="4547610"/>
            <a:ext cx="2165103" cy="862628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18" idx="0"/>
          </p:cNvCxnSpPr>
          <p:nvPr/>
        </p:nvCxnSpPr>
        <p:spPr>
          <a:xfrm flipH="1">
            <a:off x="4126347" y="4547610"/>
            <a:ext cx="1821636" cy="872946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9" idx="3"/>
          </p:cNvCxnSpPr>
          <p:nvPr/>
        </p:nvCxnSpPr>
        <p:spPr>
          <a:xfrm flipH="1">
            <a:off x="3375313" y="4075601"/>
            <a:ext cx="1310659" cy="106897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7" idx="2"/>
          </p:cNvCxnSpPr>
          <p:nvPr/>
        </p:nvCxnSpPr>
        <p:spPr>
          <a:xfrm flipH="1" flipV="1">
            <a:off x="3493655" y="2909251"/>
            <a:ext cx="2503654" cy="757668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7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9840</TotalTime>
  <Words>483</Words>
  <Application>Microsoft Office PowerPoint</Application>
  <PresentationFormat>Широкоэкранный</PresentationFormat>
  <Paragraphs>84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1800</cp:revision>
  <dcterms:created xsi:type="dcterms:W3CDTF">2018-01-05T16:38:53Z</dcterms:created>
  <dcterms:modified xsi:type="dcterms:W3CDTF">2022-02-20T17:29:19Z</dcterms:modified>
</cp:coreProperties>
</file>