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8" r:id="rId3"/>
    <p:sldId id="270" r:id="rId4"/>
    <p:sldId id="281" r:id="rId5"/>
    <p:sldId id="282" r:id="rId6"/>
    <p:sldId id="288" r:id="rId7"/>
    <p:sldId id="284" r:id="rId8"/>
    <p:sldId id="285" r:id="rId9"/>
    <p:sldId id="296" r:id="rId10"/>
    <p:sldId id="286" r:id="rId11"/>
    <p:sldId id="289" r:id="rId12"/>
    <p:sldId id="295" r:id="rId13"/>
    <p:sldId id="280" r:id="rId14"/>
    <p:sldId id="297" r:id="rId15"/>
    <p:sldId id="279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F3242"/>
    <a:srgbClr val="FF3131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1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1214" y="3569796"/>
            <a:ext cx="8164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Одержуємо круглі числа. Додаємо і віднімаємо круглі числа.</a:t>
            </a:r>
            <a:endParaRPr lang="ru-RU" sz="115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1E82F-4A71-4B60-A291-173A207E72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8200" y="368121"/>
            <a:ext cx="7170874" cy="15569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десятки.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У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BF1BC7-1D52-41DC-A823-09A5647D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12" y="1983668"/>
            <a:ext cx="11610975" cy="1328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FCCDF-2E6C-4881-9522-BA4C7FE052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025" y="2257425"/>
            <a:ext cx="371475" cy="390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21DF96-BCC7-46F1-A8CC-50724EB8B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11" y="3545769"/>
            <a:ext cx="11610975" cy="1328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788FDF-0FEB-4387-8C05-163F3FE632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025" y="2806848"/>
            <a:ext cx="371475" cy="390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63C825-507A-4559-805C-049AF01AFFA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9550" y="2240110"/>
            <a:ext cx="371475" cy="390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82B081-3F9F-453A-B6CE-EF1FD9D4A1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9550" y="2864173"/>
            <a:ext cx="371475" cy="3905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9D6E27-7A08-4787-842F-44217D4FD3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1075" y="2259335"/>
            <a:ext cx="371475" cy="3905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0EE233-DD28-46DB-93EA-A9D185747E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1075" y="2843213"/>
            <a:ext cx="371475" cy="3905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7158E0-C817-4578-90C1-E9C0ADE57E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593" y="3721423"/>
            <a:ext cx="371475" cy="390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BDF2A5-910F-4EFC-9181-1EE421313B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6823" y="4270846"/>
            <a:ext cx="371475" cy="3905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C96B2D-26E3-4A3B-9FC4-FBE3285DD4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0260" y="3721422"/>
            <a:ext cx="371475" cy="3905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4F3D9C-F5D6-4CF1-BDEC-C44D4E20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7732" y="3723157"/>
            <a:ext cx="371475" cy="3905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E0AC588-3FF1-4079-885D-D7BDB5B2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7732" y="4264404"/>
            <a:ext cx="371475" cy="3905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BCC05B-1DDC-4EE8-9B86-5D6DC200D1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9782" y="4299786"/>
            <a:ext cx="371475" cy="3905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AAF894-AAE8-42CC-A292-FE2B7AEB26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7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У кожному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десятки, а </a:t>
            </a:r>
            <a:r>
              <a:rPr lang="ru-RU" sz="2000" b="1" dirty="0" err="1">
                <a:solidFill>
                  <a:schemeClr val="bg1"/>
                </a:solidFill>
              </a:rPr>
              <a:t>потім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У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1B23C0-39F5-4FF5-AC8D-87876BC1A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275" y="2031129"/>
            <a:ext cx="6610350" cy="1349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8D067D-4911-4271-8823-5621B529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275" y="3944922"/>
            <a:ext cx="6610350" cy="1349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D3E85F-95F1-4D9E-B612-E44F103A6A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кругі</a:t>
            </a:r>
            <a:r>
              <a:rPr lang="ru-RU" sz="2000" b="1" dirty="0">
                <a:solidFill>
                  <a:schemeClr val="bg1"/>
                </a:solidFill>
              </a:rPr>
              <a:t> числа,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D0A4E7-A36E-4933-BBB0-92235C41E2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437" y="1569779"/>
            <a:ext cx="6581776" cy="18592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F8B17E-9163-4538-B8D5-51A8337A0A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8462" y="3654111"/>
            <a:ext cx="6581776" cy="17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обчислення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ru-RU" sz="2000" b="1" dirty="0" err="1">
                <a:solidFill>
                  <a:schemeClr val="bg1"/>
                </a:solidFill>
              </a:rPr>
              <a:t>круглими</a:t>
            </a:r>
            <a:r>
              <a:rPr lang="ru-RU" sz="2000" b="1" dirty="0">
                <a:solidFill>
                  <a:schemeClr val="bg1"/>
                </a:solidFill>
              </a:rPr>
              <a:t> числами,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C2898-A4BE-4886-9349-4C3CC7A0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74" y="1543049"/>
            <a:ext cx="11496676" cy="1442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462C7-2D64-49C2-B7C8-A75A3C9A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2119" y="3533836"/>
            <a:ext cx="167663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C:\Users\I\Downloads\unnamed (3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1395" y="2148396"/>
            <a:ext cx="2763269" cy="3985334"/>
          </a:xfrm>
          <a:prstGeom prst="rect">
            <a:avLst/>
          </a:prstGeom>
          <a:noFill/>
        </p:spPr>
      </p:pic>
      <p:pic>
        <p:nvPicPr>
          <p:cNvPr id="6" name="Picture 3" descr="C:\Users\I\Downloads\d68918e714fb95cd146019c26f6eef4c-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684" y="1846555"/>
            <a:ext cx="3803316" cy="3809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I\Downloads\изображение_viber_2022-04-17_22-58-01-03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6502" y="1148887"/>
            <a:ext cx="3879669" cy="5526961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9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Попрацюй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ru-RU" sz="2000" b="1" dirty="0" err="1">
                <a:solidFill>
                  <a:schemeClr val="bg1"/>
                </a:solidFill>
              </a:rPr>
              <a:t>намистинками</a:t>
            </a:r>
            <a:r>
              <a:rPr lang="ru-RU" sz="2000" b="1" dirty="0">
                <a:solidFill>
                  <a:schemeClr val="bg1"/>
                </a:solidFill>
              </a:rPr>
              <a:t> (кружками). </a:t>
            </a:r>
            <a:r>
              <a:rPr lang="ru-RU" sz="2000" b="1" dirty="0" err="1">
                <a:solidFill>
                  <a:schemeClr val="bg1"/>
                </a:solidFill>
              </a:rPr>
              <a:t>Розглянь</a:t>
            </a:r>
            <a:r>
              <a:rPr lang="ru-RU" sz="2000" b="1" dirty="0">
                <a:solidFill>
                  <a:schemeClr val="bg1"/>
                </a:solidFill>
              </a:rPr>
              <a:t> записи,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зробили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учні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числа в кожному рядку; кожному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44FA52-61DF-4903-B30D-33A1D3C774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2213557"/>
            <a:ext cx="11569566" cy="18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число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89CAED-95DE-40D7-94A2-E89A28A3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68" y="1663349"/>
            <a:ext cx="11454064" cy="29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86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десятків</a:t>
            </a:r>
            <a:r>
              <a:rPr lang="ru-RU" sz="2000" b="1" dirty="0">
                <a:solidFill>
                  <a:schemeClr val="bg1"/>
                </a:solidFill>
              </a:rPr>
              <a:t> у </a:t>
            </a:r>
            <a:r>
              <a:rPr lang="ru-RU" sz="2000" b="1" dirty="0" err="1">
                <a:solidFill>
                  <a:schemeClr val="bg1"/>
                </a:solidFill>
              </a:rPr>
              <a:t>кожній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групі</a:t>
            </a:r>
            <a:r>
              <a:rPr lang="ru-RU" sz="2000" b="1" dirty="0">
                <a:solidFill>
                  <a:schemeClr val="bg1"/>
                </a:solidFill>
              </a:rPr>
              <a:t> низок? </a:t>
            </a:r>
            <a:r>
              <a:rPr lang="ru-RU" sz="2000" b="1" dirty="0" err="1">
                <a:solidFill>
                  <a:schemeClr val="bg1"/>
                </a:solidFill>
              </a:rPr>
              <a:t>Назви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відповідне</a:t>
            </a:r>
            <a:r>
              <a:rPr lang="ru-RU" sz="2000" b="1" dirty="0">
                <a:solidFill>
                  <a:schemeClr val="bg1"/>
                </a:solidFill>
              </a:rPr>
              <a:t> число. Чим </a:t>
            </a:r>
            <a:r>
              <a:rPr lang="ru-RU" sz="2000" b="1" dirty="0" err="1">
                <a:solidFill>
                  <a:schemeClr val="bg1"/>
                </a:solidFill>
              </a:rPr>
              <a:t>схожі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записані</a:t>
            </a:r>
            <a:r>
              <a:rPr lang="ru-RU" sz="2000" b="1" dirty="0">
                <a:solidFill>
                  <a:schemeClr val="bg1"/>
                </a:solidFill>
              </a:rPr>
              <a:t> числа?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F8220-4541-4609-B030-FF407D019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9784" y="1386038"/>
            <a:ext cx="10308657" cy="50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A1466481-334D-465A-8846-A728DC44634D}"/>
              </a:ext>
            </a:extLst>
          </p:cNvPr>
          <p:cNvSpPr/>
          <p:nvPr/>
        </p:nvSpPr>
        <p:spPr>
          <a:xfrm>
            <a:off x="240632" y="1280160"/>
            <a:ext cx="11710736" cy="5245768"/>
          </a:xfrm>
          <a:prstGeom prst="roundRect">
            <a:avLst>
              <a:gd name="adj" fmla="val 6942"/>
            </a:avLst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/>
              <a:t>Числа, які закінчуються нулем, називають круглими числами.</a:t>
            </a:r>
          </a:p>
        </p:txBody>
      </p:sp>
    </p:spTree>
    <p:extLst>
      <p:ext uri="{BB962C8B-B14F-4D97-AF65-F5344CB8AC3E}">
        <p14:creationId xmlns:p14="http://schemas.microsoft.com/office/powerpoint/2010/main" val="27599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Міркуємо логічно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3EDA56-1D63-4889-8B04-D8E1AE6354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549" y="2457450"/>
            <a:ext cx="10658476" cy="27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9D56D5-13DC-48D0-9B38-85062924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49" y="2010779"/>
            <a:ext cx="11406595" cy="37423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Полічи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предмети</a:t>
            </a:r>
            <a:r>
              <a:rPr lang="ru-RU" sz="2000" b="1" dirty="0">
                <a:solidFill>
                  <a:schemeClr val="bg1"/>
                </a:solidFill>
              </a:rPr>
              <a:t> десятками. </a:t>
            </a:r>
            <a:r>
              <a:rPr lang="ru-RU" sz="2000" b="1" dirty="0" err="1">
                <a:solidFill>
                  <a:schemeClr val="bg1"/>
                </a:solidFill>
              </a:rPr>
              <a:t>З’єднай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лінією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предмети</a:t>
            </a:r>
            <a:r>
              <a:rPr lang="ru-RU" sz="2000" b="1" dirty="0">
                <a:solidFill>
                  <a:schemeClr val="bg1"/>
                </a:solidFill>
              </a:rPr>
              <a:t> і </a:t>
            </a:r>
            <a:r>
              <a:rPr lang="ru-RU" sz="2000" b="1" dirty="0" err="1">
                <a:solidFill>
                  <a:schemeClr val="bg1"/>
                </a:solidFill>
              </a:rPr>
              <a:t>відповідні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532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Запиши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r>
              <a:rPr lang="ru-RU" sz="2000" b="1" dirty="0" err="1">
                <a:solidFill>
                  <a:schemeClr val="bg1"/>
                </a:solidFill>
              </a:rPr>
              <a:t>Підкресли</a:t>
            </a:r>
            <a:r>
              <a:rPr lang="ru-RU" sz="2000" b="1" dirty="0">
                <a:solidFill>
                  <a:schemeClr val="bg1"/>
                </a:solidFill>
              </a:rPr>
              <a:t> в них </a:t>
            </a:r>
            <a:r>
              <a:rPr lang="ru-RU" sz="2000" b="1" dirty="0" err="1">
                <a:solidFill>
                  <a:schemeClr val="bg1"/>
                </a:solidFill>
              </a:rPr>
              <a:t>цифри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позначають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десятків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333126-E5A1-466E-BEB2-B06DFD2833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24" y="1866899"/>
            <a:ext cx="11582401" cy="29426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6B8570-A499-43B7-8894-C0C184E3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3819525"/>
            <a:ext cx="866776" cy="704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B661B6-6256-45D5-877F-B1B37C0EFD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1975" y="3848100"/>
            <a:ext cx="866776" cy="7048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C0FA47-BF7D-4169-A983-5726C4BB6C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2612" y="3848100"/>
            <a:ext cx="866776" cy="7048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E9781F-5F6E-4FBC-817B-E1EBA25EA7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49" y="3848100"/>
            <a:ext cx="866776" cy="7048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204932-0AB8-49BF-825E-E864EF0874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827" y="3848100"/>
            <a:ext cx="866776" cy="7048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1FEDAE-631B-4988-BDAF-C6BA2A1A1A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8802" y="3848100"/>
            <a:ext cx="866776" cy="7048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73CE51-7F3F-45B7-B2BF-8195149FDA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507"/>
          <a:stretch/>
        </p:blipFill>
        <p:spPr>
          <a:xfrm>
            <a:off x="10672762" y="3848100"/>
            <a:ext cx="866776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213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65</cp:revision>
  <dcterms:created xsi:type="dcterms:W3CDTF">2018-01-05T16:38:53Z</dcterms:created>
  <dcterms:modified xsi:type="dcterms:W3CDTF">2022-04-18T06:44:05Z</dcterms:modified>
</cp:coreProperties>
</file>