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322" r:id="rId3"/>
    <p:sldId id="323" r:id="rId4"/>
    <p:sldId id="324" r:id="rId5"/>
    <p:sldId id="270" r:id="rId6"/>
    <p:sldId id="279" r:id="rId7"/>
    <p:sldId id="280" r:id="rId8"/>
    <p:sldId id="281" r:id="rId9"/>
    <p:sldId id="274" r:id="rId10"/>
    <p:sldId id="282" r:id="rId11"/>
    <p:sldId id="283" r:id="rId12"/>
    <p:sldId id="284" r:id="rId13"/>
    <p:sldId id="298" r:id="rId14"/>
    <p:sldId id="285" r:id="rId15"/>
    <p:sldId id="286" r:id="rId16"/>
    <p:sldId id="287" r:id="rId17"/>
    <p:sldId id="297" r:id="rId18"/>
    <p:sldId id="288" r:id="rId19"/>
    <p:sldId id="289" r:id="rId20"/>
    <p:sldId id="290" r:id="rId21"/>
    <p:sldId id="278" r:id="rId22"/>
    <p:sldId id="347" r:id="rId23"/>
    <p:sldId id="348" r:id="rId24"/>
    <p:sldId id="349" r:id="rId25"/>
    <p:sldId id="350" r:id="rId26"/>
    <p:sldId id="351" r:id="rId27"/>
    <p:sldId id="291" r:id="rId28"/>
    <p:sldId id="293" r:id="rId29"/>
    <p:sldId id="296" r:id="rId30"/>
    <p:sldId id="292" r:id="rId31"/>
    <p:sldId id="294" r:id="rId32"/>
    <p:sldId id="345" r:id="rId33"/>
    <p:sldId id="346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силь Цупа" initials="ВЦ" lastIdx="1" clrIdx="0">
    <p:extLst>
      <p:ext uri="{19B8F6BF-5375-455C-9EA6-DF929625EA0E}">
        <p15:presenceInfo xmlns:p15="http://schemas.microsoft.com/office/powerpoint/2012/main" userId="c59f40493c0fa5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242"/>
    <a:srgbClr val="00B050"/>
    <a:srgbClr val="1694E9"/>
    <a:srgbClr val="FFFF00"/>
    <a:srgbClr val="295FFF"/>
    <a:srgbClr val="FFB441"/>
    <a:srgbClr val="709E32"/>
    <a:srgbClr val="000000"/>
    <a:srgbClr val="00206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5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6248" y="2660821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№85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2336" y="3322749"/>
            <a:ext cx="778298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8800" b="1" dirty="0">
                <a:solidFill>
                  <a:srgbClr val="2F3242"/>
                </a:solidFill>
              </a:rPr>
              <a:t>Мій рідний край </a:t>
            </a:r>
            <a:endParaRPr lang="ru-RU" sz="88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0106" y="178195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 досліджую світ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Ð ÐµÐ·ÑÐ»ÑÑÐ°Ñ Ð¿Ð¾ÑÑÐºÑ Ð·Ð¾Ð±ÑÐ°Ð¶ÐµÐ½Ñ Ð·Ð° Ð·Ð°Ð¿Ð¸ÑÐ¾Ð¼ &quot;ÐºÐ»Ð¸Ð¿Ð°ÑÑ Ð¿ÑÐ¸ÑÐ¾Ð´Ð° ÑÐºÑÐ°Ð¸Ð½Ð¸&quot;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80872" y="165201"/>
            <a:ext cx="5613418" cy="315754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Цікаво знати.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778062" y="1120462"/>
            <a:ext cx="7083381" cy="5592864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err="1"/>
              <a:t>Назви</a:t>
            </a:r>
            <a:r>
              <a:rPr lang="ru-RU" sz="3200" b="1" dirty="0"/>
              <a:t> </a:t>
            </a:r>
            <a:r>
              <a:rPr lang="ru-RU" sz="3200" b="1" dirty="0" err="1"/>
              <a:t>міст</a:t>
            </a:r>
            <a:r>
              <a:rPr lang="ru-RU" sz="3200" b="1" dirty="0"/>
              <a:t> і </a:t>
            </a:r>
            <a:r>
              <a:rPr lang="ru-RU" sz="3200" b="1" dirty="0" err="1"/>
              <a:t>сіл</a:t>
            </a:r>
            <a:r>
              <a:rPr lang="ru-RU" sz="3200" b="1" dirty="0"/>
              <a:t> </a:t>
            </a:r>
            <a:r>
              <a:rPr lang="ru-RU" sz="3200" b="1" dirty="0" err="1"/>
              <a:t>мають</a:t>
            </a:r>
            <a:r>
              <a:rPr lang="ru-RU" sz="3200" b="1" dirty="0"/>
              <a:t> свою </a:t>
            </a:r>
            <a:r>
              <a:rPr lang="ru-RU" sz="3200" b="1" dirty="0" err="1"/>
              <a:t>історію</a:t>
            </a:r>
            <a:r>
              <a:rPr lang="ru-RU" sz="3200" b="1" dirty="0"/>
              <a:t>. </a:t>
            </a:r>
            <a:r>
              <a:rPr lang="ru-RU" sz="3200" b="1" dirty="0" err="1"/>
              <a:t>Деякі</a:t>
            </a:r>
            <a:r>
              <a:rPr lang="ru-RU" sz="3200" b="1" dirty="0"/>
              <a:t> </a:t>
            </a:r>
            <a:r>
              <a:rPr lang="ru-RU" sz="3200" b="1" dirty="0" err="1"/>
              <a:t>назви</a:t>
            </a:r>
            <a:r>
              <a:rPr lang="ru-RU" sz="3200" b="1" dirty="0"/>
              <a:t> </a:t>
            </a:r>
            <a:r>
              <a:rPr lang="ru-RU" sz="3200" b="1" dirty="0" err="1"/>
              <a:t>існують</a:t>
            </a:r>
            <a:r>
              <a:rPr lang="ru-RU" sz="3200" b="1" dirty="0"/>
              <a:t> </a:t>
            </a:r>
            <a:r>
              <a:rPr lang="ru-RU" sz="3200" b="1" dirty="0" err="1"/>
              <a:t>багато</a:t>
            </a:r>
            <a:r>
              <a:rPr lang="ru-RU" sz="3200" b="1" dirty="0"/>
              <a:t> </a:t>
            </a:r>
            <a:r>
              <a:rPr lang="ru-RU" sz="3200" b="1" dirty="0" err="1"/>
              <a:t>років</a:t>
            </a:r>
            <a:r>
              <a:rPr lang="ru-RU" sz="3200" b="1" dirty="0"/>
              <a:t>, а </a:t>
            </a:r>
            <a:r>
              <a:rPr lang="ru-RU" sz="3200" b="1" dirty="0" err="1"/>
              <a:t>деякі</a:t>
            </a:r>
            <a:r>
              <a:rPr lang="ru-RU" sz="3200" b="1" dirty="0"/>
              <a:t> — </a:t>
            </a:r>
            <a:r>
              <a:rPr lang="ru-RU" sz="3200" b="1" dirty="0" err="1"/>
              <a:t>сучасні</a:t>
            </a:r>
            <a:r>
              <a:rPr lang="ru-RU" sz="3200" b="1" dirty="0"/>
              <a:t>. </a:t>
            </a:r>
            <a:r>
              <a:rPr lang="ru-RU" sz="3200" b="1" dirty="0" err="1"/>
              <a:t>Наприклад</a:t>
            </a:r>
            <a:r>
              <a:rPr lang="ru-RU" sz="3200" b="1" dirty="0"/>
              <a:t>, </a:t>
            </a:r>
            <a:r>
              <a:rPr lang="ru-RU" sz="3200" b="1" dirty="0" err="1"/>
              <a:t>Київ</a:t>
            </a:r>
            <a:r>
              <a:rPr lang="ru-RU" sz="3200" b="1" dirty="0"/>
              <a:t> названо на честь одного з </a:t>
            </a:r>
            <a:r>
              <a:rPr lang="ru-RU" sz="3200" b="1" dirty="0" err="1"/>
              <a:t>братів</a:t>
            </a:r>
            <a:r>
              <a:rPr lang="ru-RU" sz="3200" b="1" dirty="0"/>
              <a:t> — </a:t>
            </a:r>
            <a:r>
              <a:rPr lang="ru-RU" sz="3200" b="1" dirty="0" err="1"/>
              <a:t>засновників</a:t>
            </a:r>
            <a:r>
              <a:rPr lang="ru-RU" sz="3200" b="1" dirty="0"/>
              <a:t> </a:t>
            </a:r>
            <a:r>
              <a:rPr lang="ru-RU" sz="3200" b="1" dirty="0" err="1"/>
              <a:t>міста</a:t>
            </a:r>
            <a:r>
              <a:rPr lang="ru-RU" sz="3200" b="1" dirty="0"/>
              <a:t> Кия. </a:t>
            </a:r>
            <a:r>
              <a:rPr lang="ru-RU" sz="3200" b="1" dirty="0" err="1"/>
              <a:t>Львів</a:t>
            </a:r>
            <a:r>
              <a:rPr lang="ru-RU" sz="3200" b="1" dirty="0"/>
              <a:t> — на честь Лева — </a:t>
            </a:r>
            <a:r>
              <a:rPr lang="ru-RU" sz="3200" b="1" dirty="0" err="1"/>
              <a:t>сина</a:t>
            </a:r>
            <a:r>
              <a:rPr lang="ru-RU" sz="3200" b="1" dirty="0"/>
              <a:t> </a:t>
            </a:r>
            <a:r>
              <a:rPr lang="ru-RU" sz="3200" b="1" dirty="0" err="1"/>
              <a:t>засновника</a:t>
            </a:r>
            <a:r>
              <a:rPr lang="ru-RU" sz="3200" b="1" dirty="0"/>
              <a:t> </a:t>
            </a:r>
            <a:r>
              <a:rPr lang="ru-RU" sz="3200" b="1" dirty="0" err="1"/>
              <a:t>міста</a:t>
            </a:r>
            <a:r>
              <a:rPr lang="ru-RU" sz="3200" b="1" dirty="0"/>
              <a:t> князя Данила </a:t>
            </a:r>
            <a:r>
              <a:rPr lang="ru-RU" sz="3200" b="1" dirty="0" err="1"/>
              <a:t>Галицького</a:t>
            </a:r>
            <a:r>
              <a:rPr lang="ru-RU" sz="3200" b="1" dirty="0"/>
              <a:t>. </a:t>
            </a:r>
            <a:r>
              <a:rPr lang="ru-RU" sz="3200" b="1" dirty="0" err="1"/>
              <a:t>Назва</a:t>
            </a:r>
            <a:r>
              <a:rPr lang="ru-RU" sz="3200" b="1" dirty="0"/>
              <a:t> </a:t>
            </a:r>
            <a:r>
              <a:rPr lang="ru-RU" sz="3200" b="1" dirty="0" err="1"/>
              <a:t>міста</a:t>
            </a:r>
            <a:r>
              <a:rPr lang="ru-RU" sz="3200" b="1" dirty="0"/>
              <a:t> Ужгород походить </a:t>
            </a:r>
            <a:r>
              <a:rPr lang="ru-RU" sz="3200" b="1" dirty="0" err="1"/>
              <a:t>від</a:t>
            </a:r>
            <a:r>
              <a:rPr lang="ru-RU" sz="3200" b="1" dirty="0"/>
              <a:t> </a:t>
            </a:r>
            <a:r>
              <a:rPr lang="ru-RU" sz="3200" b="1" dirty="0" err="1"/>
              <a:t>назви</a:t>
            </a:r>
            <a:r>
              <a:rPr lang="ru-RU" sz="3200" b="1" dirty="0"/>
              <a:t> </a:t>
            </a:r>
            <a:r>
              <a:rPr lang="ru-RU" sz="3200" b="1" dirty="0" err="1"/>
              <a:t>річки</a:t>
            </a:r>
            <a:r>
              <a:rPr lang="ru-RU" sz="3200" b="1" dirty="0"/>
              <a:t> Уж, на берегах </a:t>
            </a:r>
            <a:r>
              <a:rPr lang="ru-RU" sz="3200" b="1" dirty="0" err="1"/>
              <a:t>якої</a:t>
            </a:r>
            <a:r>
              <a:rPr lang="ru-RU" sz="3200" b="1" dirty="0"/>
              <a:t> </a:t>
            </a:r>
            <a:r>
              <a:rPr lang="ru-RU" sz="3200" b="1" dirty="0" err="1"/>
              <a:t>лежить</a:t>
            </a:r>
            <a:r>
              <a:rPr lang="ru-RU" sz="3200" b="1" dirty="0"/>
              <a:t> </a:t>
            </a:r>
            <a:r>
              <a:rPr lang="ru-RU" sz="3200" b="1" dirty="0" err="1"/>
              <a:t>місто</a:t>
            </a:r>
            <a:r>
              <a:rPr lang="ru-RU" sz="3200" b="1" dirty="0"/>
              <a:t>. </a:t>
            </a:r>
            <a:r>
              <a:rPr lang="ru-RU" sz="3200" b="1" dirty="0" err="1"/>
              <a:t>Запоріжжя</a:t>
            </a:r>
            <a:r>
              <a:rPr lang="ru-RU" sz="3200" b="1" dirty="0"/>
              <a:t> </a:t>
            </a:r>
            <a:r>
              <a:rPr lang="ru-RU" sz="3200" b="1" dirty="0" err="1"/>
              <a:t>розташоване</a:t>
            </a:r>
            <a:r>
              <a:rPr lang="ru-RU" sz="3200" b="1" dirty="0"/>
              <a:t> за порогами </a:t>
            </a:r>
            <a:r>
              <a:rPr lang="ru-RU" sz="3200" b="1" dirty="0" err="1"/>
              <a:t>річки</a:t>
            </a:r>
            <a:r>
              <a:rPr lang="ru-RU" sz="3200" b="1" dirty="0"/>
              <a:t> </a:t>
            </a:r>
            <a:r>
              <a:rPr lang="ru-RU" sz="3200" b="1" dirty="0" err="1"/>
              <a:t>Дніпро</a:t>
            </a:r>
            <a:r>
              <a:rPr lang="ru-RU" sz="3200" b="1" dirty="0"/>
              <a:t>, тому й </a:t>
            </a:r>
            <a:r>
              <a:rPr lang="ru-RU" sz="3200" b="1" dirty="0" err="1"/>
              <a:t>має</a:t>
            </a:r>
            <a:r>
              <a:rPr lang="ru-RU" sz="3200" b="1" dirty="0"/>
              <a:t> </a:t>
            </a:r>
            <a:r>
              <a:rPr lang="ru-RU" sz="3200" b="1" dirty="0" err="1"/>
              <a:t>таку</a:t>
            </a:r>
            <a:r>
              <a:rPr lang="ru-RU" sz="3200" b="1" dirty="0"/>
              <a:t> </a:t>
            </a:r>
            <a:r>
              <a:rPr lang="ru-RU" sz="3200" b="1" dirty="0" err="1"/>
              <a:t>назву</a:t>
            </a:r>
            <a:r>
              <a:rPr lang="ru-RU" sz="3200" b="1" dirty="0"/>
              <a:t>.</a:t>
            </a:r>
          </a:p>
        </p:txBody>
      </p:sp>
      <p:pic>
        <p:nvPicPr>
          <p:cNvPr id="4098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0987" y="1456402"/>
            <a:ext cx="3030178" cy="275920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Ð ÐµÐ·ÑÐ»ÑÑÐ°Ñ Ð¿Ð¾ÑÑÐºÑ Ð·Ð¾Ð±ÑÐ°Ð¶ÐµÐ½Ñ Ð·Ð° Ð·Ð°Ð¿Ð¸ÑÐ¾Ð¼ &quot;Ð»ÑÐ²ÑÐ² Ð»ÐµÐ²&quot;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67267" y="4449347"/>
            <a:ext cx="3497627" cy="195752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15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/>
              <a:t>Словничок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27050" y="1313180"/>
            <a:ext cx="11062952" cy="1541813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/>
              <a:t>     </a:t>
            </a:r>
            <a:r>
              <a:rPr lang="ru-RU" sz="3200" b="1" i="1" dirty="0" err="1"/>
              <a:t>Засновник</a:t>
            </a:r>
            <a:r>
              <a:rPr lang="ru-RU" sz="3200" b="1" dirty="0"/>
              <a:t> — той, </a:t>
            </a:r>
            <a:r>
              <a:rPr lang="ru-RU" sz="3200" b="1" dirty="0" err="1"/>
              <a:t>хто</a:t>
            </a:r>
            <a:r>
              <a:rPr lang="ru-RU" sz="3200" b="1" dirty="0"/>
              <a:t> </a:t>
            </a:r>
            <a:r>
              <a:rPr lang="ru-RU" sz="3200" b="1" dirty="0" err="1"/>
              <a:t>заснував</a:t>
            </a:r>
            <a:r>
              <a:rPr lang="ru-RU" sz="3200" b="1" dirty="0"/>
              <a:t> </a:t>
            </a:r>
            <a:r>
              <a:rPr lang="ru-RU" sz="3200" b="1" dirty="0" err="1"/>
              <a:t>що-небудь</a:t>
            </a:r>
            <a:r>
              <a:rPr lang="ru-RU" sz="3200" b="1" dirty="0"/>
              <a:t>, </a:t>
            </a:r>
            <a:r>
              <a:rPr lang="ru-RU" sz="3200" b="1" dirty="0" err="1"/>
              <a:t>поклав</a:t>
            </a:r>
            <a:r>
              <a:rPr lang="ru-RU" sz="3200" b="1" dirty="0"/>
              <a:t> початок </a:t>
            </a:r>
            <a:r>
              <a:rPr lang="ru-RU" sz="3200" b="1" dirty="0" err="1"/>
              <a:t>чомусь</a:t>
            </a:r>
            <a:r>
              <a:rPr lang="ru-RU" sz="3200" b="1" dirty="0"/>
              <a:t>.</a:t>
            </a:r>
          </a:p>
          <a:p>
            <a:r>
              <a:rPr lang="en-US" sz="3200" b="1" dirty="0"/>
              <a:t>     </a:t>
            </a:r>
            <a:r>
              <a:rPr lang="uk-UA" sz="3200" b="1" i="1" dirty="0"/>
              <a:t>Пороги на річках </a:t>
            </a:r>
            <a:r>
              <a:rPr lang="ru-RU" sz="3200" b="1" dirty="0"/>
              <a:t>— </a:t>
            </a:r>
            <a:r>
              <a:rPr lang="ru-RU" sz="3200" b="1" dirty="0" err="1"/>
              <a:t>виступи</a:t>
            </a:r>
            <a:r>
              <a:rPr lang="ru-RU" sz="3200" b="1" dirty="0"/>
              <a:t> з води.</a:t>
            </a:r>
          </a:p>
        </p:txBody>
      </p:sp>
      <p:pic>
        <p:nvPicPr>
          <p:cNvPr id="5122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55596" y="2962644"/>
            <a:ext cx="5561481" cy="3750682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732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1128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Дізнайтеся</a:t>
            </a:r>
            <a:r>
              <a:rPr lang="ru-RU" sz="2000" b="1" dirty="0"/>
              <a:t> в </a:t>
            </a:r>
            <a:r>
              <a:rPr lang="ru-RU" sz="2000" b="1" dirty="0" err="1"/>
              <a:t>дорослих</a:t>
            </a:r>
            <a:r>
              <a:rPr lang="ru-RU" sz="2000" b="1" dirty="0"/>
              <a:t>, як </a:t>
            </a:r>
            <a:r>
              <a:rPr lang="ru-RU" sz="2000" b="1" dirty="0" err="1"/>
              <a:t>виникла</a:t>
            </a:r>
            <a:r>
              <a:rPr lang="ru-RU" sz="2000" b="1" dirty="0"/>
              <a:t> </a:t>
            </a:r>
            <a:r>
              <a:rPr lang="ru-RU" sz="2000" b="1" dirty="0" err="1"/>
              <a:t>назва</a:t>
            </a:r>
            <a:r>
              <a:rPr lang="ru-RU" sz="2000" b="1" dirty="0"/>
              <a:t> </a:t>
            </a:r>
            <a:r>
              <a:rPr lang="ru-RU" sz="2000" b="1" dirty="0" err="1"/>
              <a:t>вашого</a:t>
            </a:r>
            <a:r>
              <a:rPr lang="ru-RU" sz="2000" b="1" dirty="0"/>
              <a:t> </a:t>
            </a:r>
            <a:r>
              <a:rPr lang="ru-RU" sz="2000" b="1" dirty="0" err="1"/>
              <a:t>міста</a:t>
            </a:r>
            <a:r>
              <a:rPr lang="ru-RU" sz="2000" b="1" dirty="0"/>
              <a:t> </a:t>
            </a:r>
            <a:r>
              <a:rPr lang="ru-RU" sz="2000" b="1" dirty="0" err="1"/>
              <a:t>чи</a:t>
            </a:r>
            <a:r>
              <a:rPr lang="ru-RU" sz="2000" b="1" dirty="0"/>
              <a:t> села. Яка </a:t>
            </a:r>
            <a:r>
              <a:rPr lang="ru-RU" sz="2000" b="1" dirty="0" err="1"/>
              <a:t>вулиця</a:t>
            </a:r>
            <a:r>
              <a:rPr lang="ru-RU" sz="2000" b="1" dirty="0"/>
              <a:t> </a:t>
            </a:r>
            <a:r>
              <a:rPr lang="ru-RU" sz="2000" b="1" dirty="0" err="1"/>
              <a:t>вашого</a:t>
            </a:r>
            <a:r>
              <a:rPr lang="ru-RU" sz="2000" b="1" dirty="0"/>
              <a:t> </a:t>
            </a:r>
            <a:r>
              <a:rPr lang="ru-RU" sz="2000" b="1" dirty="0" err="1"/>
              <a:t>міста</a:t>
            </a:r>
            <a:r>
              <a:rPr lang="ru-RU" sz="2000" b="1" dirty="0"/>
              <a:t> </a:t>
            </a:r>
            <a:r>
              <a:rPr lang="ru-RU" sz="2000" b="1" dirty="0" err="1"/>
              <a:t>чи</a:t>
            </a:r>
            <a:r>
              <a:rPr lang="ru-RU" sz="2000" b="1" dirty="0"/>
              <a:t> села є центральною? </a:t>
            </a:r>
            <a:r>
              <a:rPr lang="ru-RU" sz="2000" b="1" dirty="0" err="1"/>
              <a:t>Що</a:t>
            </a:r>
            <a:r>
              <a:rPr lang="ru-RU" sz="2000" b="1" dirty="0"/>
              <a:t> на </a:t>
            </a:r>
            <a:r>
              <a:rPr lang="ru-RU" sz="2000" b="1" dirty="0" err="1"/>
              <a:t>ній</a:t>
            </a:r>
            <a:r>
              <a:rPr lang="ru-RU" sz="2000" b="1" dirty="0"/>
              <a:t> </a:t>
            </a:r>
            <a:r>
              <a:rPr lang="ru-RU" sz="2000" b="1" dirty="0" err="1"/>
              <a:t>розташовано</a:t>
            </a:r>
            <a:r>
              <a:rPr lang="ru-RU" sz="2000" b="1" dirty="0"/>
              <a:t>? </a:t>
            </a:r>
            <a:r>
              <a:rPr lang="ru-RU" sz="2000" b="1" dirty="0" err="1"/>
              <a:t>Назвіть</a:t>
            </a:r>
            <a:r>
              <a:rPr lang="ru-RU" sz="2000" b="1" dirty="0"/>
              <a:t> свою адресу.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Ð ÐµÐ·ÑÐ»ÑÑÐ°Ñ Ð¿Ð¾ÑÑÐºÑ Ð·Ð¾Ð±ÑÐ°Ð¶ÐµÐ½Ñ Ð·Ð° Ð·Ð°Ð¿Ð¸ÑÐ¾Ð¼ &quot;ÐºÐ»Ð¸Ð¿Ð°ÑÑ Ð´ÑÐ¼Ð°ÑÑ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15990" y="2009133"/>
            <a:ext cx="2959092" cy="47739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15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609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71608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Відшукайте</a:t>
            </a:r>
            <a:r>
              <a:rPr lang="ru-RU" sz="2000" b="1" dirty="0"/>
              <a:t> на </a:t>
            </a:r>
            <a:r>
              <a:rPr lang="ru-RU" sz="2000" b="1" dirty="0" err="1"/>
              <a:t>карті</a:t>
            </a:r>
            <a:r>
              <a:rPr lang="ru-RU" sz="2000" b="1" dirty="0"/>
              <a:t> (див. форзац 1) </a:t>
            </a:r>
            <a:r>
              <a:rPr lang="ru-RU" sz="2000" b="1" dirty="0" err="1"/>
              <a:t>свій</a:t>
            </a:r>
            <a:r>
              <a:rPr lang="ru-RU" sz="2000" b="1" dirty="0"/>
              <a:t> </a:t>
            </a:r>
            <a:r>
              <a:rPr lang="ru-RU" sz="2000" b="1" dirty="0" err="1"/>
              <a:t>рідний</a:t>
            </a:r>
            <a:r>
              <a:rPr lang="ru-RU" sz="2000" b="1" dirty="0"/>
              <a:t> край — область, у </a:t>
            </a:r>
            <a:r>
              <a:rPr lang="ru-RU" sz="2000" b="1" dirty="0" err="1"/>
              <a:t>якій</a:t>
            </a:r>
            <a:r>
              <a:rPr lang="ru-RU" sz="2000" b="1" dirty="0"/>
              <a:t> </a:t>
            </a:r>
            <a:r>
              <a:rPr lang="ru-RU" sz="2000" b="1" dirty="0" err="1"/>
              <a:t>ви</a:t>
            </a:r>
            <a:r>
              <a:rPr lang="ru-RU" sz="2000" b="1" dirty="0"/>
              <a:t> </a:t>
            </a:r>
            <a:r>
              <a:rPr lang="ru-RU" sz="2000" b="1" dirty="0" err="1"/>
              <a:t>мешкаєте</a:t>
            </a:r>
            <a:r>
              <a:rPr lang="ru-RU" sz="2000" b="1" dirty="0"/>
              <a:t>. </a:t>
            </a:r>
            <a:r>
              <a:rPr lang="ru-RU" sz="2000" b="1" dirty="0" err="1"/>
              <a:t>Назвіть</a:t>
            </a:r>
            <a:r>
              <a:rPr lang="ru-RU" sz="2000" b="1" dirty="0"/>
              <a:t> </a:t>
            </a:r>
            <a:r>
              <a:rPr lang="ru-RU" sz="2000" b="1" dirty="0" err="1"/>
              <a:t>місто</a:t>
            </a:r>
            <a:r>
              <a:rPr lang="ru-RU" sz="2000" b="1" dirty="0"/>
              <a:t>, яке є </a:t>
            </a:r>
            <a:r>
              <a:rPr lang="ru-RU" sz="2000" b="1" dirty="0" err="1"/>
              <a:t>обласним</a:t>
            </a:r>
            <a:r>
              <a:rPr lang="ru-RU" sz="2000" b="1" dirty="0"/>
              <a:t> центром.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Ð ÐµÐ·ÑÐ»ÑÑÐ°Ñ Ð¿Ð¾ÑÑÐºÑ Ð·Ð¾Ð±ÑÐ°Ð¶ÐµÐ½Ñ Ð·Ð° Ð·Ð°Ð¿Ð¸ÑÐ¾Ð¼ &quot;ÐºÐ°ÑÑÐ° ÑÐºÑÐ°ÑÐ½Ð¸&quot;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1700" y="1430762"/>
            <a:ext cx="8804274" cy="528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05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1305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Розгляньте</a:t>
            </a:r>
            <a:r>
              <a:rPr lang="ru-RU" sz="2000" b="1" dirty="0"/>
              <a:t> фото і </a:t>
            </a:r>
            <a:r>
              <a:rPr lang="ru-RU" sz="2000" b="1" dirty="0" err="1"/>
              <a:t>поясніть</a:t>
            </a:r>
            <a:r>
              <a:rPr lang="ru-RU" sz="2000" b="1" dirty="0"/>
              <a:t>, </a:t>
            </a:r>
            <a:r>
              <a:rPr lang="ru-RU" sz="2000" b="1" dirty="0" err="1"/>
              <a:t>чим</a:t>
            </a:r>
            <a:r>
              <a:rPr lang="ru-RU" sz="2000" b="1" dirty="0"/>
              <a:t> </a:t>
            </a:r>
            <a:r>
              <a:rPr lang="ru-RU" sz="2000" b="1" dirty="0" err="1"/>
              <a:t>відрізняються</a:t>
            </a:r>
            <a:r>
              <a:rPr lang="ru-RU" sz="2000" b="1" dirty="0"/>
              <a:t> </a:t>
            </a:r>
            <a:r>
              <a:rPr lang="ru-RU" sz="2000" b="1" dirty="0" err="1"/>
              <a:t>зображені</a:t>
            </a:r>
            <a:r>
              <a:rPr lang="ru-RU" sz="2000" b="1" dirty="0"/>
              <a:t> на них </a:t>
            </a:r>
            <a:r>
              <a:rPr lang="ru-RU" sz="2000" b="1" dirty="0" err="1"/>
              <a:t>вулиці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62130" y="6014434"/>
            <a:ext cx="10483402" cy="605307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/>
              <a:t>У </a:t>
            </a:r>
            <a:r>
              <a:rPr lang="ru-RU" sz="2400" b="1" dirty="0" err="1"/>
              <a:t>якому</a:t>
            </a:r>
            <a:r>
              <a:rPr lang="ru-RU" sz="2400" b="1" dirty="0"/>
              <a:t> </a:t>
            </a:r>
            <a:r>
              <a:rPr lang="ru-RU" sz="2400" b="1" dirty="0" err="1"/>
              <a:t>куточку</a:t>
            </a:r>
            <a:r>
              <a:rPr lang="ru-RU" sz="2400" b="1" dirty="0"/>
              <a:t> </a:t>
            </a:r>
            <a:r>
              <a:rPr lang="ru-RU" sz="2400" b="1" dirty="0" err="1"/>
              <a:t>міста</a:t>
            </a:r>
            <a:r>
              <a:rPr lang="ru-RU" sz="2400" b="1" dirty="0"/>
              <a:t> </a:t>
            </a:r>
            <a:r>
              <a:rPr lang="ru-RU" sz="2400" b="1" dirty="0" err="1"/>
              <a:t>чи</a:t>
            </a:r>
            <a:r>
              <a:rPr lang="ru-RU" sz="2400" b="1" dirty="0"/>
              <a:t> села вам </a:t>
            </a:r>
            <a:r>
              <a:rPr lang="ru-RU" sz="2400" b="1" dirty="0" err="1"/>
              <a:t>найбільше</a:t>
            </a:r>
            <a:r>
              <a:rPr lang="ru-RU" sz="2400" b="1" dirty="0"/>
              <a:t> </a:t>
            </a:r>
            <a:r>
              <a:rPr lang="ru-RU" sz="2400" b="1" dirty="0" err="1"/>
              <a:t>подобається</a:t>
            </a:r>
            <a:r>
              <a:rPr lang="ru-RU" sz="2400" b="1" dirty="0"/>
              <a:t> </a:t>
            </a:r>
            <a:r>
              <a:rPr lang="ru-RU" sz="2400" b="1" dirty="0" err="1"/>
              <a:t>бувати</a:t>
            </a:r>
            <a:r>
              <a:rPr lang="ru-RU" sz="2400" b="1" dirty="0"/>
              <a:t>? </a:t>
            </a:r>
            <a:r>
              <a:rPr lang="ru-RU" sz="2400" b="1" dirty="0" err="1"/>
              <a:t>Чому</a:t>
            </a:r>
            <a:r>
              <a:rPr lang="ru-RU" sz="2400" b="1" dirty="0"/>
              <a:t>? </a:t>
            </a:r>
          </a:p>
        </p:txBody>
      </p:sp>
      <p:pic>
        <p:nvPicPr>
          <p:cNvPr id="2050" name="Picture 2" descr="Результат пошуку зображень за запитом &quot;село&quot;">
            <a:extLst>
              <a:ext uri="{FF2B5EF4-FFF2-40B4-BE49-F238E27FC236}">
                <a16:creationId xmlns:a16="http://schemas.microsoft.com/office/drawing/2014/main" id="{3E54F477-F281-4176-9DAB-6A3F0AFF1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963" y="1487637"/>
            <a:ext cx="5446696" cy="381568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Пов’язане зображення">
            <a:extLst>
              <a:ext uri="{FF2B5EF4-FFF2-40B4-BE49-F238E27FC236}">
                <a16:creationId xmlns:a16="http://schemas.microsoft.com/office/drawing/2014/main" id="{71613464-338E-46EE-85D7-E5FBD432B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5505" y="1312460"/>
            <a:ext cx="5649532" cy="4233079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8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Ð ÐµÐ·ÑÐ»ÑÑÐ°Ñ Ð¿Ð¾ÑÑÐºÑ Ð·Ð¾Ð±ÑÐ°Ð¶ÐµÐ½Ñ Ð·Ð° Ð·Ð°Ð¿Ð¸ÑÐ¾Ð¼ &quot;ÐºÐ»Ð¸Ð¿Ð°ÑÑ Ð³Ð¾ÑÐ¾Ð´ ÑÐ»Ð¸ÑÐ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326668" y="1620765"/>
            <a:ext cx="10148802" cy="503122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645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Поясніть</a:t>
            </a:r>
            <a:r>
              <a:rPr lang="ru-RU" sz="2000" b="1" dirty="0"/>
              <a:t>, як </a:t>
            </a:r>
            <a:r>
              <a:rPr lang="ru-RU" sz="2000" b="1" dirty="0" err="1"/>
              <a:t>ви</a:t>
            </a:r>
            <a:r>
              <a:rPr lang="ru-RU" sz="2000" b="1" dirty="0"/>
              <a:t> </a:t>
            </a:r>
            <a:r>
              <a:rPr lang="ru-RU" sz="2000" b="1" dirty="0" err="1"/>
              <a:t>розумієте</a:t>
            </a:r>
            <a:r>
              <a:rPr lang="ru-RU" sz="2000" b="1" dirty="0"/>
              <a:t> </a:t>
            </a:r>
            <a:r>
              <a:rPr lang="ru-RU" sz="2000" b="1" dirty="0" err="1"/>
              <a:t>зміст</a:t>
            </a:r>
            <a:r>
              <a:rPr lang="ru-RU" sz="2000" b="1" dirty="0"/>
              <a:t> </a:t>
            </a:r>
            <a:r>
              <a:rPr lang="ru-RU" sz="2000" b="1" dirty="0" err="1"/>
              <a:t>прислів’їв</a:t>
            </a:r>
            <a:r>
              <a:rPr lang="ru-RU" sz="2000" b="1" dirty="0"/>
              <a:t> про </a:t>
            </a:r>
            <a:r>
              <a:rPr lang="ru-RU" sz="2000" b="1" dirty="0" err="1"/>
              <a:t>рідний</a:t>
            </a:r>
            <a:r>
              <a:rPr lang="ru-RU" sz="2000" b="1" dirty="0"/>
              <a:t> край. </a:t>
            </a:r>
            <a:r>
              <a:rPr lang="ru-RU" sz="2000" b="1" dirty="0" err="1"/>
              <a:t>Одне</a:t>
            </a:r>
            <a:r>
              <a:rPr lang="ru-RU" sz="2000" b="1" dirty="0"/>
              <a:t> з них </a:t>
            </a:r>
            <a:r>
              <a:rPr lang="ru-RU" sz="2000" b="1" dirty="0" err="1"/>
              <a:t>вивчіть</a:t>
            </a:r>
            <a:r>
              <a:rPr lang="ru-RU" sz="2000" b="1" dirty="0"/>
              <a:t> </a:t>
            </a:r>
            <a:r>
              <a:rPr lang="ru-RU" sz="2000" b="1" dirty="0" err="1"/>
              <a:t>напам’ять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18235" y="1293503"/>
            <a:ext cx="6866765" cy="2086898"/>
          </a:xfrm>
          <a:prstGeom prst="rect">
            <a:avLst/>
          </a:prstGeom>
          <a:solidFill>
            <a:srgbClr val="00B050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b="1" dirty="0"/>
              <a:t>● </a:t>
            </a:r>
            <a:r>
              <a:rPr lang="ru-RU" sz="3200" b="1" dirty="0" err="1"/>
              <a:t>Усюди</a:t>
            </a:r>
            <a:r>
              <a:rPr lang="ru-RU" sz="3200" b="1" dirty="0"/>
              <a:t> добре, а </a:t>
            </a:r>
            <a:r>
              <a:rPr lang="ru-RU" sz="3200" b="1" dirty="0" err="1"/>
              <a:t>вдома</a:t>
            </a:r>
            <a:r>
              <a:rPr lang="ru-RU" sz="3200" b="1" dirty="0"/>
              <a:t> </a:t>
            </a:r>
            <a:r>
              <a:rPr lang="ru-RU" sz="3200" b="1" dirty="0" err="1"/>
              <a:t>найліпше</a:t>
            </a:r>
            <a:r>
              <a:rPr lang="ru-RU" sz="3200" b="1" dirty="0"/>
              <a:t>. </a:t>
            </a:r>
            <a:endParaRPr lang="en-US" sz="3200" b="1" dirty="0"/>
          </a:p>
          <a:p>
            <a:r>
              <a:rPr lang="ru-RU" sz="3200" b="1" dirty="0"/>
              <a:t>● </a:t>
            </a:r>
            <a:r>
              <a:rPr lang="ru-RU" sz="3200" b="1" dirty="0" err="1"/>
              <a:t>Рідний</a:t>
            </a:r>
            <a:r>
              <a:rPr lang="ru-RU" sz="3200" b="1" dirty="0"/>
              <a:t> край — </a:t>
            </a:r>
            <a:r>
              <a:rPr lang="ru-RU" sz="3200" b="1" dirty="0" err="1"/>
              <a:t>земний</a:t>
            </a:r>
            <a:r>
              <a:rPr lang="ru-RU" sz="3200" b="1" dirty="0"/>
              <a:t> рай. </a:t>
            </a:r>
            <a:endParaRPr lang="en-US" sz="3200" b="1" dirty="0"/>
          </a:p>
          <a:p>
            <a:r>
              <a:rPr lang="ru-RU" sz="3200" b="1" dirty="0"/>
              <a:t>● За </a:t>
            </a:r>
            <a:r>
              <a:rPr lang="ru-RU" sz="3200" b="1" dirty="0" err="1"/>
              <a:t>рідним</a:t>
            </a:r>
            <a:r>
              <a:rPr lang="ru-RU" sz="3200" b="1" dirty="0"/>
              <a:t> </a:t>
            </a:r>
            <a:r>
              <a:rPr lang="ru-RU" sz="3200" b="1" dirty="0" err="1"/>
              <a:t>краєм</a:t>
            </a:r>
            <a:r>
              <a:rPr lang="ru-RU" sz="3200" b="1" dirty="0"/>
              <a:t> і в </a:t>
            </a:r>
            <a:r>
              <a:rPr lang="ru-RU" sz="3200" b="1" dirty="0" err="1"/>
              <a:t>небі</a:t>
            </a:r>
            <a:r>
              <a:rPr lang="ru-RU" sz="3200" b="1" dirty="0"/>
              <a:t> </a:t>
            </a:r>
            <a:r>
              <a:rPr lang="ru-RU" sz="3200" b="1" dirty="0" err="1"/>
              <a:t>сумно</a:t>
            </a:r>
            <a:r>
              <a:rPr lang="ru-RU" sz="3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909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80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645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Де </a:t>
            </a:r>
            <a:r>
              <a:rPr lang="ru-RU" sz="2000" b="1" dirty="0" err="1"/>
              <a:t>працюють</a:t>
            </a:r>
            <a:r>
              <a:rPr lang="ru-RU" sz="2000" b="1" dirty="0"/>
              <a:t> </a:t>
            </a:r>
            <a:r>
              <a:rPr lang="ru-RU" sz="2000" b="1" dirty="0" err="1"/>
              <a:t>дорослі</a:t>
            </a:r>
            <a:r>
              <a:rPr lang="ru-RU" sz="2000" b="1" dirty="0"/>
              <a:t> у </a:t>
            </a:r>
            <a:r>
              <a:rPr lang="ru-RU" sz="2000" b="1" dirty="0" err="1"/>
              <a:t>вашій</a:t>
            </a:r>
            <a:r>
              <a:rPr lang="ru-RU" sz="2000" b="1" dirty="0"/>
              <a:t> </a:t>
            </a:r>
            <a:r>
              <a:rPr lang="ru-RU" sz="2000" b="1" dirty="0" err="1"/>
              <a:t>місцевості</a:t>
            </a:r>
            <a:r>
              <a:rPr lang="ru-RU" sz="2000" b="1" dirty="0"/>
              <a:t>? Людей </a:t>
            </a:r>
            <a:r>
              <a:rPr lang="ru-RU" sz="2000" b="1" dirty="0" err="1"/>
              <a:t>яких</a:t>
            </a:r>
            <a:r>
              <a:rPr lang="ru-RU" sz="2000" b="1" dirty="0"/>
              <a:t> </a:t>
            </a:r>
            <a:r>
              <a:rPr lang="ru-RU" sz="2000" b="1" dirty="0" err="1"/>
              <a:t>професій</a:t>
            </a:r>
            <a:r>
              <a:rPr lang="ru-RU" sz="2000" b="1" dirty="0"/>
              <a:t> </a:t>
            </a:r>
            <a:r>
              <a:rPr lang="ru-RU" sz="2000" b="1" dirty="0" err="1"/>
              <a:t>найбільше</a:t>
            </a:r>
            <a:r>
              <a:rPr lang="ru-RU" sz="2000" b="1" dirty="0"/>
              <a:t> у </a:t>
            </a:r>
            <a:r>
              <a:rPr lang="ru-RU" sz="2000" b="1" dirty="0" err="1"/>
              <a:t>вашому</a:t>
            </a:r>
            <a:r>
              <a:rPr lang="ru-RU" sz="2000" b="1" dirty="0"/>
              <a:t> </a:t>
            </a:r>
            <a:r>
              <a:rPr lang="ru-RU" sz="2000" b="1" dirty="0" err="1"/>
              <a:t>місті</a:t>
            </a:r>
            <a:r>
              <a:rPr lang="ru-RU" sz="2000" b="1" dirty="0"/>
              <a:t>/</a:t>
            </a:r>
            <a:r>
              <a:rPr lang="ru-RU" sz="2000" b="1" dirty="0" err="1"/>
              <a:t>селі</a:t>
            </a:r>
            <a:r>
              <a:rPr lang="ru-RU" sz="2000" b="1" dirty="0"/>
              <a:t>?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3F17A1-CA9F-4725-8B68-2E09FE1069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5953" y="1821581"/>
            <a:ext cx="5797550" cy="32148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97D6BD-4C83-48F3-8DDF-D618E15C4E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194"/>
          <a:stretch/>
        </p:blipFill>
        <p:spPr>
          <a:xfrm>
            <a:off x="7098253" y="1821581"/>
            <a:ext cx="4403936" cy="32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5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500207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Висновок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218" name="Picture 2" descr="ÐÐ¾Ð²âÑÐ·Ð°Ð½Ðµ Ð·Ð¾Ð±ÑÐ°Ð¶ÐµÐ½Ð½Ñ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67301" y="1456401"/>
            <a:ext cx="9276624" cy="478082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40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Прослухайте вірш та налаштуймося на роботу.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317" y="1493949"/>
            <a:ext cx="6384283" cy="476187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76068" y="1493949"/>
            <a:ext cx="4172754" cy="478428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Пролунав та </a:t>
            </a:r>
            <a:r>
              <a:rPr lang="uk-UA" sz="2800" b="1" dirty="0" err="1">
                <a:solidFill>
                  <a:schemeClr val="accent2">
                    <a:lumMod val="50000"/>
                  </a:schemeClr>
                </a:solidFill>
                <a:latin typeface="+mn-lt"/>
              </a:rPr>
              <a:t>змовк</a:t>
            </a:r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 дзвінок,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Починається урок.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Любі діти всі тихенько сіли,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Працювати захотіли.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Краще будемо працювати </a:t>
            </a:r>
          </a:p>
          <a:p>
            <a:pPr algn="ctr"/>
            <a:r>
              <a:rPr lang="uk-UA" sz="28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Та оцінки гарні мати. </a:t>
            </a:r>
          </a:p>
        </p:txBody>
      </p:sp>
    </p:spTree>
    <p:extLst>
      <p:ext uri="{BB962C8B-B14F-4D97-AF65-F5344CB8AC3E}">
        <p14:creationId xmlns:p14="http://schemas.microsoft.com/office/powerpoint/2010/main" val="190190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30"/>
            <a:ext cx="8732066" cy="66457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Чи</a:t>
            </a:r>
            <a:r>
              <a:rPr lang="ru-RU" sz="2000" b="1" dirty="0"/>
              <a:t> </a:t>
            </a:r>
            <a:r>
              <a:rPr lang="ru-RU" sz="2000" b="1" dirty="0" err="1"/>
              <a:t>знаєте</a:t>
            </a:r>
            <a:r>
              <a:rPr lang="ru-RU" sz="2000" b="1" dirty="0"/>
              <a:t> </a:t>
            </a:r>
            <a:r>
              <a:rPr lang="ru-RU" sz="2000" b="1" dirty="0" err="1"/>
              <a:t>ви</a:t>
            </a:r>
            <a:r>
              <a:rPr lang="ru-RU" sz="2000" b="1" dirty="0"/>
              <a:t>… 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</a:t>
            </a:r>
            <a:r>
              <a:rPr lang="en-US" sz="4000" b="1" dirty="0">
                <a:solidFill>
                  <a:schemeClr val="bg1"/>
                </a:solidFill>
              </a:rPr>
              <a:t>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CDC796-E5D2-441E-8E13-35710E2237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90193" y="1526719"/>
            <a:ext cx="9409866" cy="51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4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Спілкуємось про громадські місця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6D54A94-CFB3-4EDF-92D8-D0E2D761F01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5596" y="1202070"/>
            <a:ext cx="6713511" cy="532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38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Спілкуємось про громадські місця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074" name="Picture 2" descr="Результат пошуку зображень за запитом &quot;Продуктовий магазин&quot;">
            <a:extLst>
              <a:ext uri="{FF2B5EF4-FFF2-40B4-BE49-F238E27FC236}">
                <a16:creationId xmlns:a16="http://schemas.microsoft.com/office/drawing/2014/main" id="{D92F2956-3663-4914-91CD-2813B160E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9500" y="1468434"/>
            <a:ext cx="9828396" cy="5048834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59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Спілкуємось про громадські місця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098" name="Picture 2" descr="Результат пошуку зображень за запитом &quot;Театр&quot;">
            <a:extLst>
              <a:ext uri="{FF2B5EF4-FFF2-40B4-BE49-F238E27FC236}">
                <a16:creationId xmlns:a16="http://schemas.microsoft.com/office/drawing/2014/main" id="{FA4136E4-4CE7-4840-869A-7800B3E92A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33068" y="1346002"/>
            <a:ext cx="8732066" cy="521842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4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Спілкуємось про громадські місця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5122" name="Picture 2" descr="Результат пошуку зображень за запитом &quot;Стадион&quot;">
            <a:extLst>
              <a:ext uri="{FF2B5EF4-FFF2-40B4-BE49-F238E27FC236}">
                <a16:creationId xmlns:a16="http://schemas.microsoft.com/office/drawing/2014/main" id="{0A943707-E4CF-4A26-B6C4-8ECCFD70F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5250" y="1361380"/>
            <a:ext cx="9228674" cy="519180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24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Спілкуємось про громадські місця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6146" name="Picture 2" descr="Результат пошуку зображень за запитом &quot;Музей&quot;">
            <a:extLst>
              <a:ext uri="{FF2B5EF4-FFF2-40B4-BE49-F238E27FC236}">
                <a16:creationId xmlns:a16="http://schemas.microsoft.com/office/drawing/2014/main" id="{4811045F-8EE1-46B0-8EB2-9B8334B87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0404" y="1340535"/>
            <a:ext cx="9180898" cy="516425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19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Спілкуємось про громадські місця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55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Пов’язане зображення">
            <a:extLst>
              <a:ext uri="{FF2B5EF4-FFF2-40B4-BE49-F238E27FC236}">
                <a16:creationId xmlns:a16="http://schemas.microsoft.com/office/drawing/2014/main" id="{77EBEEA3-00C3-4DEF-B83B-6C45BB7A2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95068" y="1441969"/>
            <a:ext cx="7602335" cy="5068223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0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50020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Намалюй або наклей фотографію найкращого місця твого міста (села).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 smtClean="0">
                <a:solidFill>
                  <a:schemeClr val="bg1"/>
                </a:solidFill>
              </a:rPr>
              <a:t>56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8330BF-AC6F-49B4-8206-CC456028FCE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1655" y="1183907"/>
            <a:ext cx="4306667" cy="517956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513F616-849F-4AC0-A4E2-DFDE7DE2C3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8457" y="2116673"/>
            <a:ext cx="7027951" cy="97470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9D6F18D-E7C5-406E-BB3C-238E3C34B77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704" y="4331442"/>
            <a:ext cx="7027951" cy="9747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E83298-FD8D-4C0D-B3D2-2F711BC6E651}"/>
              </a:ext>
            </a:extLst>
          </p:cNvPr>
          <p:cNvSpPr txBox="1"/>
          <p:nvPr/>
        </p:nvSpPr>
        <p:spPr>
          <a:xfrm>
            <a:off x="1457055" y="1443553"/>
            <a:ext cx="561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/>
              <a:t>Моє місто\село називається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38BD19-A8FC-4352-AB2D-5B0528B98F67}"/>
              </a:ext>
            </a:extLst>
          </p:cNvPr>
          <p:cNvSpPr txBox="1"/>
          <p:nvPr/>
        </p:nvSpPr>
        <p:spPr>
          <a:xfrm>
            <a:off x="1206798" y="3728294"/>
            <a:ext cx="5617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/>
              <a:t>Головною вулицею є</a:t>
            </a:r>
          </a:p>
        </p:txBody>
      </p:sp>
    </p:spTree>
    <p:extLst>
      <p:ext uri="{BB962C8B-B14F-4D97-AF65-F5344CB8AC3E}">
        <p14:creationId xmlns:p14="http://schemas.microsoft.com/office/powerpoint/2010/main" val="194742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308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Виконай міні-проект. За допомогою дорослих склади розповідь про історію своєї вулиці.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uk-UA" sz="4000" b="1" dirty="0" smtClean="0">
                <a:solidFill>
                  <a:schemeClr val="bg1"/>
                </a:solidFill>
              </a:rPr>
              <a:t>6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FC0062A-2218-4207-B5C1-813109DA5E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78181" y="1310842"/>
            <a:ext cx="6818205" cy="54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32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24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425003" y="1869264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зараз пора року?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4" y="34287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місяць?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5050663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Яке число?</a:t>
            </a:r>
            <a:endParaRPr lang="ru-RU" sz="3600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93217" y="1236372"/>
            <a:ext cx="6503832" cy="5164807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42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 ти розумієш прислів’я? Познач те, з яким ти погоджуєшся.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uk-UA" sz="4000" b="1" dirty="0" smtClean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Picture 2" descr="ÐÐ°ÑÑÐ¸Ð½ÐºÐ¸ Ð¿Ð¾ Ð·Ð°Ð¿ÑÐ¾ÑÑ ÐºÐ»Ð¸Ð¿Ð°ÑÑ Ð·Ð½Ð°Ðº Ð²Ð¾Ð¿ÑÐ¾ÑÐ°">
            <a:extLst>
              <a:ext uri="{FF2B5EF4-FFF2-40B4-BE49-F238E27FC236}">
                <a16:creationId xmlns:a16="http://schemas.microsoft.com/office/drawing/2014/main" id="{D23973CD-D6FD-474B-B7A9-4CE4E9868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72445" y="5332396"/>
            <a:ext cx="1294622" cy="138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1E9B48D-352C-4387-A496-117869014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03" y="1626705"/>
            <a:ext cx="11350393" cy="194095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54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У своєму домі й стіни допомагають.</a:t>
            </a:r>
            <a:endParaRPr lang="uk-UA" sz="54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838FD9E-DB27-45D8-896B-A09580E62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933" y="3963288"/>
            <a:ext cx="11350393" cy="102155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54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Рідна земля – мов колиска золота.</a:t>
            </a:r>
            <a:endParaRPr lang="uk-UA" sz="54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625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97867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Поміркуй, як виглядатиме твоє місто (село), якщо всі його мешканці дбатимуть про нього. Намалюй свою вулицю, якою ти її уявляєш у майбутньому.</a:t>
            </a: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Зошит.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5</a:t>
            </a:r>
            <a:r>
              <a:rPr lang="uk-UA" sz="4000" b="1" smtClean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FBB96E4-330C-48CA-93C8-65EFC25D5F8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4279" y="1533763"/>
            <a:ext cx="4306667" cy="517956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B80821E-3F94-4D4E-8E75-AF6E40C41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760557" y="1628037"/>
            <a:ext cx="4803872" cy="483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6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Оберіть відповідну цеглинку </a:t>
            </a:r>
            <a:r>
              <a:rPr lang="uk-UA" sz="2000" b="1" dirty="0" err="1">
                <a:solidFill>
                  <a:schemeClr val="bg1"/>
                </a:solidFill>
              </a:rPr>
              <a:t>лего</a:t>
            </a:r>
            <a:r>
              <a:rPr lang="uk-UA" sz="2000" b="1" dirty="0">
                <a:solidFill>
                  <a:schemeClr val="bg1"/>
                </a:solidFill>
              </a:rPr>
              <a:t>...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CD629D0-336C-419F-A8A4-2C0197B936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625" y="2867878"/>
            <a:ext cx="5183691" cy="190087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CA90978-B131-4245-BEFF-17900FECEFC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3040" y="1186308"/>
            <a:ext cx="4993114" cy="18309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5E43342-029B-4C75-BB88-C367F6B9417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8098" y="4754316"/>
            <a:ext cx="4859054" cy="178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2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4">
            <a:extLst>
              <a:ext uri="{FF2B5EF4-FFF2-40B4-BE49-F238E27FC236}">
                <a16:creationId xmlns:a16="http://schemas.microsoft.com/office/drawing/2014/main" id="{6F18290F-02C1-493B-B24A-343BB9484D7F}"/>
              </a:ext>
            </a:extLst>
          </p:cNvPr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Рефлексія.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uk-UA" sz="2000" b="1" dirty="0">
                <a:solidFill>
                  <a:schemeClr val="bg1"/>
                </a:solidFill>
              </a:rPr>
              <a:t>Створимо пірамідку нашого настрою. </a:t>
            </a:r>
            <a:endParaRPr lang="ru-RU" sz="2000" b="1" dirty="0"/>
          </a:p>
        </p:txBody>
      </p:sp>
      <p:sp>
        <p:nvSpPr>
          <p:cNvPr id="8" name="Дата 1">
            <a:extLst>
              <a:ext uri="{FF2B5EF4-FFF2-40B4-BE49-F238E27FC236}">
                <a16:creationId xmlns:a16="http://schemas.microsoft.com/office/drawing/2014/main" id="{37B11F9D-A2DF-4436-8B3D-7D173A225923}"/>
              </a:ext>
            </a:extLst>
          </p:cNvPr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4C5E1-3716-4492-BBB5-B41AA4913A2C}"/>
              </a:ext>
            </a:extLst>
          </p:cNvPr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grpSp>
        <p:nvGrpSpPr>
          <p:cNvPr id="14" name="Групувати 1">
            <a:extLst>
              <a:ext uri="{FF2B5EF4-FFF2-40B4-BE49-F238E27FC236}">
                <a16:creationId xmlns:a16="http://schemas.microsoft.com/office/drawing/2014/main" id="{32258A9F-8212-49B1-95DF-38C4E708E613}"/>
              </a:ext>
            </a:extLst>
          </p:cNvPr>
          <p:cNvGrpSpPr/>
          <p:nvPr/>
        </p:nvGrpSpPr>
        <p:grpSpPr>
          <a:xfrm>
            <a:off x="254834" y="2353456"/>
            <a:ext cx="11671004" cy="3348511"/>
            <a:chOff x="2233765" y="2416091"/>
            <a:chExt cx="7095632" cy="1970942"/>
          </a:xfrm>
        </p:grpSpPr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BCDC0D07-BCA4-43BA-943E-A61F5BC9D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04685" y="3901258"/>
              <a:ext cx="1324712" cy="485775"/>
            </a:xfrm>
            <a:prstGeom prst="rect">
              <a:avLst/>
            </a:prstGeom>
          </p:spPr>
        </p:pic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7FD3DB48-8647-4217-B1DE-6D0B98708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42635" y="3901258"/>
              <a:ext cx="1324712" cy="485775"/>
            </a:xfrm>
            <a:prstGeom prst="rect">
              <a:avLst/>
            </a:prstGeom>
          </p:spPr>
        </p:pic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3CFCFC9C-D992-4D0F-97AF-CA4B6B7835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3695" y="3901258"/>
              <a:ext cx="1324712" cy="485775"/>
            </a:xfrm>
            <a:prstGeom prst="rect">
              <a:avLst/>
            </a:prstGeom>
          </p:spPr>
        </p:pic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ECD47C33-D5B9-4E96-83DF-AEF1FE0CF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31645" y="3901258"/>
              <a:ext cx="1324712" cy="485775"/>
            </a:xfrm>
            <a:prstGeom prst="rect">
              <a:avLst/>
            </a:prstGeom>
          </p:spPr>
        </p:pic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BF01A5CB-26BD-45DD-88D0-A1E9B453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82705" y="3901257"/>
              <a:ext cx="1324712" cy="485775"/>
            </a:xfrm>
            <a:prstGeom prst="rect">
              <a:avLst/>
            </a:prstGeom>
          </p:spPr>
        </p:pic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F0C88430-E17B-4753-864B-FCDF9CDAF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3765" y="3901256"/>
              <a:ext cx="1324712" cy="485775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62CD9BD-64E4-4776-83D0-02385D6A5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98477" y="3596493"/>
              <a:ext cx="1324712" cy="485775"/>
            </a:xfrm>
            <a:prstGeom prst="rect">
              <a:avLst/>
            </a:prstGeom>
          </p:spPr>
        </p:pic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61CFA840-AB05-4EAD-9BF5-8BA20D03C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3009" y="3596493"/>
              <a:ext cx="1324712" cy="485775"/>
            </a:xfrm>
            <a:prstGeom prst="rect">
              <a:avLst/>
            </a:prstGeom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CAE8A8F-ED90-45B6-9BFE-936E2D4D9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37000" y="3596492"/>
              <a:ext cx="1324712" cy="48577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2A56DD96-B1F7-4F1C-ADA8-96AA5C7F5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5129" y="3602023"/>
              <a:ext cx="1324712" cy="485775"/>
            </a:xfrm>
            <a:prstGeom prst="rect">
              <a:avLst/>
            </a:prstGeom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E11BBB4F-404C-4E5B-A942-0561BF9D8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34391" y="3591422"/>
              <a:ext cx="1324712" cy="485775"/>
            </a:xfrm>
            <a:prstGeom prst="rect">
              <a:avLst/>
            </a:prstGeom>
          </p:spPr>
        </p:pic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0DCA355C-9011-4AA5-8EB6-B254531EB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07892" y="3291728"/>
              <a:ext cx="1324712" cy="485775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D78B8658-2E7D-457C-B7BF-AABF9F0E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67991" y="3283940"/>
              <a:ext cx="1324712" cy="485775"/>
            </a:xfrm>
            <a:prstGeom prst="rect">
              <a:avLst/>
            </a:prstGeom>
          </p:spPr>
        </p:pic>
        <p:pic>
          <p:nvPicPr>
            <p:cNvPr id="28" name="Рисунок 27">
              <a:extLst>
                <a:ext uri="{FF2B5EF4-FFF2-40B4-BE49-F238E27FC236}">
                  <a16:creationId xmlns:a16="http://schemas.microsoft.com/office/drawing/2014/main" id="{2C337BD8-1A07-4057-9340-4CF9529A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20971" y="3289471"/>
              <a:ext cx="1324712" cy="485775"/>
            </a:xfrm>
            <a:prstGeom prst="rect">
              <a:avLst/>
            </a:prstGeom>
          </p:spPr>
        </p:pic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35541D30-3110-49B0-B435-C9AA00F5C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2031" y="3289471"/>
              <a:ext cx="1324712" cy="485775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7B18C06D-0181-41C6-A3E2-2C099413B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91863" y="3003434"/>
              <a:ext cx="1324712" cy="485775"/>
            </a:xfrm>
            <a:prstGeom prst="rect">
              <a:avLst/>
            </a:prstGeom>
          </p:spPr>
        </p:pic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40088A84-4338-4DB1-AAF9-E9BA8FBA4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9468" y="3003434"/>
              <a:ext cx="1324712" cy="485775"/>
            </a:xfrm>
            <a:prstGeom prst="rect">
              <a:avLst/>
            </a:prstGeom>
          </p:spPr>
        </p:pic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4681C890-2938-4826-8E65-94D2B61CA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00428" y="3002428"/>
              <a:ext cx="1324712" cy="485775"/>
            </a:xfrm>
            <a:prstGeom prst="rect">
              <a:avLst/>
            </a:prstGeom>
          </p:spPr>
        </p:pic>
        <p:pic>
          <p:nvPicPr>
            <p:cNvPr id="33" name="Рисунок 32">
              <a:extLst>
                <a:ext uri="{FF2B5EF4-FFF2-40B4-BE49-F238E27FC236}">
                  <a16:creationId xmlns:a16="http://schemas.microsoft.com/office/drawing/2014/main" id="{D56E03B9-4415-403C-833B-8A9DEF3BC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4895" y="2715447"/>
              <a:ext cx="1324712" cy="485775"/>
            </a:xfrm>
            <a:prstGeom prst="rect">
              <a:avLst/>
            </a:prstGeom>
          </p:spPr>
        </p:pic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DEF81BC7-2234-4250-B943-8CF44F2C9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47392" y="2715385"/>
              <a:ext cx="1324712" cy="485775"/>
            </a:xfrm>
            <a:prstGeom prst="rect">
              <a:avLst/>
            </a:prstGeom>
          </p:spPr>
        </p:pic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36CA5EBA-688D-4105-BC6C-C57F519E2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73877" y="2416091"/>
              <a:ext cx="1324712" cy="4857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946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Вправа «Синоптик».</a:t>
            </a: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508715" y="1412049"/>
            <a:ext cx="4262907" cy="1199918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Тепло чи холодно надворі?</a:t>
            </a:r>
            <a:endParaRPr lang="ru-RU" sz="36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425003" y="2802152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Який стан неба?</a:t>
            </a:r>
            <a:endParaRPr lang="ru-RU" sz="3600" b="1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25003" y="4215658"/>
            <a:ext cx="4430332" cy="1105437"/>
          </a:xfrm>
          <a:prstGeom prst="roundRect">
            <a:avLst/>
          </a:prstGeom>
          <a:solidFill>
            <a:schemeClr val="accent1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Яка температура повітря?</a:t>
            </a:r>
            <a:endParaRPr lang="ru-RU" sz="3600" b="1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8691" y="5591313"/>
            <a:ext cx="4430332" cy="1143288"/>
          </a:xfrm>
          <a:prstGeom prst="roundRect">
            <a:avLst/>
          </a:prstGeom>
          <a:solidFill>
            <a:schemeClr val="accent2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/>
              <a:t>Чи були протягом дня опади?</a:t>
            </a:r>
            <a:endParaRPr lang="ru-RU" sz="3600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20478" y="1148886"/>
            <a:ext cx="4799803" cy="3306531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4310" y="3848777"/>
            <a:ext cx="3565623" cy="294463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Пов’язане зображення">
            <a:extLst>
              <a:ext uri="{FF2B5EF4-FFF2-40B4-BE49-F238E27FC236}">
                <a16:creationId xmlns:a16="http://schemas.microsoft.com/office/drawing/2014/main" id="{579BDB0E-B402-45FC-84CA-E09483F90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2071" y="1469025"/>
            <a:ext cx="7332605" cy="489444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Що</a:t>
            </a:r>
            <a:r>
              <a:rPr lang="ru-RU" sz="2000" b="1" dirty="0"/>
              <a:t> ми </a:t>
            </a:r>
            <a:r>
              <a:rPr lang="ru-RU" sz="2000" b="1" dirty="0" err="1"/>
              <a:t>називаємо</a:t>
            </a:r>
            <a:r>
              <a:rPr lang="ru-RU" sz="2000" b="1" dirty="0"/>
              <a:t> </a:t>
            </a:r>
            <a:r>
              <a:rPr lang="ru-RU" sz="2000" b="1" dirty="0" err="1"/>
              <a:t>рідним</a:t>
            </a:r>
            <a:r>
              <a:rPr lang="ru-RU" sz="2000" b="1" dirty="0"/>
              <a:t> </a:t>
            </a:r>
            <a:r>
              <a:rPr lang="ru-RU" sz="2000" b="1" dirty="0" err="1"/>
              <a:t>краєм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F4566A3-A241-4583-B1A8-0820B9F01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587" y="1299078"/>
            <a:ext cx="5424219" cy="541424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57150">
            <a:solidFill>
              <a:schemeClr val="accent2">
                <a:lumMod val="50000"/>
              </a:schemeClr>
            </a:solidFill>
            <a:prstDash val="sysDash"/>
            <a:miter lim="800000"/>
            <a:headEnd/>
            <a:tailEnd/>
          </a:ln>
          <a:effectLst/>
        </p:spPr>
        <p:txBody>
          <a:bodyPr vert="horz" wrap="square" lIns="457056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uk-UA" sz="26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ПРО УКРАЇНУ</a:t>
            </a:r>
            <a: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/>
            </a:r>
            <a:b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Я тримаю у руці</a:t>
            </a:r>
            <a:b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Кольорові олівці.</a:t>
            </a:r>
            <a:b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Хочу я намалювати</a:t>
            </a:r>
            <a:b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Кримські гори і Карпати.</a:t>
            </a:r>
            <a:b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Степ і пагорби Дніпрові,</a:t>
            </a:r>
            <a:b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І озера, і діброви,</a:t>
            </a:r>
            <a:b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І веселку, і калину,</a:t>
            </a:r>
            <a:b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Чорне море і Дунай –</a:t>
            </a:r>
            <a:b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Все це наша Україна,</a:t>
            </a:r>
            <a:b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</a:br>
            <a:r>
              <a:rPr lang="uk-UA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Наш чудовий рідний край!</a:t>
            </a:r>
          </a:p>
          <a:p>
            <a:pPr algn="r"/>
            <a:r>
              <a:rPr lang="uk-UA" sz="2600" i="1" dirty="0">
                <a:solidFill>
                  <a:schemeClr val="accent2">
                    <a:lumMod val="50000"/>
                  </a:schemeClr>
                </a:solidFill>
              </a:rPr>
              <a:t>Наталія Зарічна</a:t>
            </a:r>
            <a:endParaRPr lang="uk-UA" sz="26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545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112820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/>
              <a:t>У </a:t>
            </a:r>
            <a:r>
              <a:rPr lang="ru-RU" sz="2000" b="1" dirty="0" err="1"/>
              <a:t>кожної</a:t>
            </a:r>
            <a:r>
              <a:rPr lang="ru-RU" sz="2000" b="1" dirty="0"/>
              <a:t> </a:t>
            </a:r>
            <a:r>
              <a:rPr lang="ru-RU" sz="2000" b="1" dirty="0" err="1"/>
              <a:t>людини</a:t>
            </a:r>
            <a:r>
              <a:rPr lang="ru-RU" sz="2000" b="1" dirty="0"/>
              <a:t> є </a:t>
            </a:r>
            <a:r>
              <a:rPr lang="ru-RU" sz="2000" b="1" dirty="0" err="1"/>
              <a:t>свій</a:t>
            </a:r>
            <a:r>
              <a:rPr lang="ru-RU" sz="2000" b="1" dirty="0"/>
              <a:t> </a:t>
            </a:r>
            <a:r>
              <a:rPr lang="ru-RU" sz="2000" b="1" dirty="0" err="1"/>
              <a:t>рідний</a:t>
            </a:r>
            <a:r>
              <a:rPr lang="ru-RU" sz="2000" b="1" dirty="0"/>
              <a:t> край. </a:t>
            </a:r>
            <a:r>
              <a:rPr lang="ru-RU" sz="2000" b="1" dirty="0" err="1"/>
              <a:t>Це</a:t>
            </a:r>
            <a:r>
              <a:rPr lang="ru-RU" sz="2000" b="1" dirty="0"/>
              <a:t> те </a:t>
            </a:r>
            <a:r>
              <a:rPr lang="ru-RU" sz="2000" b="1" dirty="0" err="1"/>
              <a:t>місце</a:t>
            </a:r>
            <a:r>
              <a:rPr lang="ru-RU" sz="2000" b="1" dirty="0"/>
              <a:t>, де вона </a:t>
            </a:r>
            <a:r>
              <a:rPr lang="ru-RU" sz="2000" b="1" dirty="0" err="1"/>
              <a:t>народилася</a:t>
            </a:r>
            <a:r>
              <a:rPr lang="ru-RU" sz="2000" b="1" dirty="0"/>
              <a:t> і </a:t>
            </a:r>
            <a:r>
              <a:rPr lang="ru-RU" sz="2000" b="1" dirty="0" err="1"/>
              <a:t>живе</a:t>
            </a:r>
            <a:r>
              <a:rPr lang="ru-RU" sz="2000" b="1" dirty="0"/>
              <a:t>. </a:t>
            </a:r>
            <a:r>
              <a:rPr lang="ru-RU" sz="2000" b="1" dirty="0" err="1"/>
              <a:t>Це</a:t>
            </a:r>
            <a:r>
              <a:rPr lang="ru-RU" sz="2000" b="1" dirty="0"/>
              <a:t> </a:t>
            </a:r>
            <a:r>
              <a:rPr lang="ru-RU" sz="2000" b="1" dirty="0" err="1"/>
              <a:t>стежина</a:t>
            </a:r>
            <a:r>
              <a:rPr lang="ru-RU" sz="2000" b="1" dirty="0"/>
              <a:t> до </a:t>
            </a:r>
            <a:r>
              <a:rPr lang="ru-RU" sz="2000" b="1" dirty="0" err="1"/>
              <a:t>рідної</a:t>
            </a:r>
            <a:r>
              <a:rPr lang="ru-RU" sz="2000" b="1" dirty="0"/>
              <a:t> </a:t>
            </a:r>
            <a:r>
              <a:rPr lang="ru-RU" sz="2000" b="1" dirty="0" err="1"/>
              <a:t>домівки</a:t>
            </a:r>
            <a:r>
              <a:rPr lang="ru-RU" sz="2000" b="1" dirty="0"/>
              <a:t>, </a:t>
            </a:r>
            <a:r>
              <a:rPr lang="ru-RU" sz="2000" b="1" dirty="0" err="1"/>
              <a:t>краєвиди</a:t>
            </a:r>
            <a:r>
              <a:rPr lang="ru-RU" sz="2000" b="1" dirty="0"/>
              <a:t>, </a:t>
            </a:r>
            <a:r>
              <a:rPr lang="ru-RU" sz="2000" b="1" dirty="0" err="1"/>
              <a:t>що</a:t>
            </a:r>
            <a:r>
              <a:rPr lang="ru-RU" sz="2000" b="1" dirty="0"/>
              <a:t> </a:t>
            </a:r>
            <a:r>
              <a:rPr lang="ru-RU" sz="2000" b="1" dirty="0" err="1"/>
              <a:t>милують</a:t>
            </a:r>
            <a:r>
              <a:rPr lang="ru-RU" sz="2000" b="1" dirty="0"/>
              <a:t> око з </a:t>
            </a:r>
            <a:r>
              <a:rPr lang="ru-RU" sz="2000" b="1" dirty="0" err="1"/>
              <a:t>дитинства</a:t>
            </a:r>
            <a:r>
              <a:rPr lang="ru-RU" sz="2000" b="1" dirty="0"/>
              <a:t>. </a:t>
            </a:r>
            <a:r>
              <a:rPr lang="ru-RU" sz="2000" b="1" dirty="0" err="1"/>
              <a:t>Це</a:t>
            </a:r>
            <a:r>
              <a:rPr lang="ru-RU" sz="2000" b="1" dirty="0"/>
              <a:t> там, де </a:t>
            </a:r>
            <a:r>
              <a:rPr lang="ru-RU" sz="2000" b="1" dirty="0" err="1"/>
              <a:t>слухали</a:t>
            </a:r>
            <a:r>
              <a:rPr lang="ru-RU" sz="2000" b="1" dirty="0"/>
              <a:t> бабусину </a:t>
            </a:r>
            <a:r>
              <a:rPr lang="ru-RU" sz="2000" b="1" dirty="0" err="1"/>
              <a:t>казку</a:t>
            </a:r>
            <a:r>
              <a:rPr lang="ru-RU" sz="2000" b="1" dirty="0"/>
              <a:t> й мамину </a:t>
            </a:r>
            <a:r>
              <a:rPr lang="ru-RU" sz="2000" b="1" dirty="0" err="1"/>
              <a:t>пісню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72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2052" name="Picture 4" descr="ÐÐ¾Ð²âÑÐ·Ð°Ð½Ðµ Ð·Ð¾Ð±ÑÐ°Ð¶ÐµÐ½Ð½Ñ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4048" y="1982944"/>
            <a:ext cx="7635138" cy="487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80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13054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Рідний</a:t>
            </a:r>
            <a:r>
              <a:rPr lang="ru-RU" sz="2000" b="1" dirty="0"/>
              <a:t> край — </a:t>
            </a:r>
            <a:r>
              <a:rPr lang="ru-RU" sz="2000" b="1" dirty="0" err="1"/>
              <a:t>найрідніший</a:t>
            </a:r>
            <a:r>
              <a:rPr lang="ru-RU" sz="2000" b="1" dirty="0"/>
              <a:t> та </a:t>
            </a:r>
            <a:r>
              <a:rPr lang="ru-RU" sz="2000" b="1" dirty="0" err="1"/>
              <a:t>найдорожчий</a:t>
            </a:r>
            <a:r>
              <a:rPr lang="ru-RU" sz="2000" b="1" dirty="0"/>
              <a:t>. </a:t>
            </a:r>
            <a:r>
              <a:rPr lang="ru-RU" sz="2000" b="1" dirty="0" err="1"/>
              <a:t>Кожен</a:t>
            </a:r>
            <a:r>
              <a:rPr lang="ru-RU" sz="2000" b="1" dirty="0"/>
              <a:t> </a:t>
            </a:r>
            <a:r>
              <a:rPr lang="ru-RU" sz="2000" b="1" dirty="0" err="1"/>
              <a:t>пишається</a:t>
            </a:r>
            <a:r>
              <a:rPr lang="ru-RU" sz="2000" b="1" dirty="0"/>
              <a:t> </a:t>
            </a:r>
            <a:r>
              <a:rPr lang="ru-RU" sz="2000" b="1" dirty="0" err="1"/>
              <a:t>своїм</a:t>
            </a:r>
            <a:r>
              <a:rPr lang="ru-RU" sz="2000" b="1" dirty="0"/>
              <a:t> </a:t>
            </a:r>
            <a:r>
              <a:rPr lang="ru-RU" sz="2000" b="1" dirty="0" err="1"/>
              <a:t>рідним</a:t>
            </a:r>
            <a:r>
              <a:rPr lang="ru-RU" sz="2000" b="1" dirty="0"/>
              <a:t> </a:t>
            </a:r>
            <a:r>
              <a:rPr lang="ru-RU" sz="2000" b="1" dirty="0" err="1"/>
              <a:t>краєм</a:t>
            </a:r>
            <a:r>
              <a:rPr lang="ru-RU" sz="2000" b="1" dirty="0"/>
              <a:t>.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4EB6B05-1824-4EAC-9A39-2160910958F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6534" y="1660776"/>
            <a:ext cx="5339747" cy="3714528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9A38DC5-401C-467C-8CEA-E7253053BC4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9505" y="1660776"/>
            <a:ext cx="5742588" cy="3740540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156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6001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err="1"/>
              <a:t>Розкажіть</a:t>
            </a:r>
            <a:r>
              <a:rPr lang="ru-RU" sz="2000" b="1" dirty="0"/>
              <a:t>, де </a:t>
            </a:r>
            <a:r>
              <a:rPr lang="ru-RU" sz="2000" b="1" dirty="0" err="1"/>
              <a:t>ви</a:t>
            </a:r>
            <a:r>
              <a:rPr lang="ru-RU" sz="2000" b="1" dirty="0"/>
              <a:t> </a:t>
            </a:r>
            <a:r>
              <a:rPr lang="ru-RU" sz="2000" b="1" dirty="0" err="1"/>
              <a:t>народилися</a:t>
            </a:r>
            <a:r>
              <a:rPr lang="ru-RU" sz="2000" b="1" dirty="0"/>
              <a:t>. Де </a:t>
            </a:r>
            <a:r>
              <a:rPr lang="ru-RU" sz="2000" b="1" dirty="0" err="1"/>
              <a:t>ви</a:t>
            </a:r>
            <a:r>
              <a:rPr lang="ru-RU" sz="2000" b="1" dirty="0"/>
              <a:t> живете </a:t>
            </a:r>
            <a:r>
              <a:rPr lang="ru-RU" sz="2000" b="1" dirty="0" err="1"/>
              <a:t>сьогодні</a:t>
            </a:r>
            <a:r>
              <a:rPr lang="ru-RU" sz="2000" b="1" dirty="0"/>
              <a:t>? Як </a:t>
            </a:r>
            <a:r>
              <a:rPr lang="ru-RU" sz="2000" b="1" dirty="0" err="1"/>
              <a:t>називається</a:t>
            </a:r>
            <a:r>
              <a:rPr lang="ru-RU" sz="2000" b="1" dirty="0"/>
              <a:t> ваше </a:t>
            </a:r>
            <a:r>
              <a:rPr lang="ru-RU" sz="2000" b="1" dirty="0" err="1"/>
              <a:t>місто</a:t>
            </a:r>
            <a:r>
              <a:rPr lang="ru-RU" sz="2000" b="1" dirty="0"/>
              <a:t> </a:t>
            </a:r>
            <a:r>
              <a:rPr lang="ru-RU" sz="2000" b="1" dirty="0" err="1"/>
              <a:t>чи</a:t>
            </a:r>
            <a:r>
              <a:rPr lang="ru-RU" sz="2000" b="1" dirty="0"/>
              <a:t> село? На </a:t>
            </a:r>
            <a:r>
              <a:rPr lang="ru-RU" sz="2000" b="1" dirty="0" err="1"/>
              <a:t>якій</a:t>
            </a:r>
            <a:r>
              <a:rPr lang="ru-RU" sz="2000" b="1" dirty="0"/>
              <a:t> </a:t>
            </a:r>
            <a:r>
              <a:rPr lang="ru-RU" sz="2000" b="1" dirty="0" err="1"/>
              <a:t>вулиці</a:t>
            </a:r>
            <a:r>
              <a:rPr lang="ru-RU" sz="2000" b="1" dirty="0"/>
              <a:t> </a:t>
            </a:r>
            <a:r>
              <a:rPr lang="ru-RU" sz="2000" b="1" dirty="0" err="1"/>
              <a:t>ви</a:t>
            </a:r>
            <a:r>
              <a:rPr lang="ru-RU" sz="2000" b="1" dirty="0"/>
              <a:t> </a:t>
            </a:r>
            <a:r>
              <a:rPr lang="ru-RU" sz="2000" b="1" dirty="0" err="1"/>
              <a:t>мешкаєте</a:t>
            </a:r>
            <a:r>
              <a:rPr lang="ru-RU" sz="2000" b="1" dirty="0"/>
              <a:t>?</a:t>
            </a:r>
            <a:endParaRPr lang="uk-UA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41300D0C-EC34-4515-9E3A-6F0DC297E5C1}"/>
              </a:ext>
            </a:extLst>
          </p:cNvPr>
          <p:cNvSpPr/>
          <p:nvPr/>
        </p:nvSpPr>
        <p:spPr>
          <a:xfrm>
            <a:off x="0" y="5582654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73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3080" name="Picture 8" descr="Ð ÐµÐ·ÑÐ»ÑÑÐ°Ñ Ð¿Ð¾ÑÑÐºÑ Ð·Ð¾Ð±ÑÐ°Ð¶ÐµÐ½Ñ Ð·Ð° Ð·Ð°Ð¿Ð¸ÑÐ¾Ð¼ &quot;ÐºÐ»Ð¸Ð¿Ð°ÑÑ Ð´Ð¾Ð¼Ð¸ ÑÐµÐºÐ°&quot;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33068" y="1556368"/>
            <a:ext cx="8680720" cy="5153245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94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18.04.2022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вправа.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06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770</Words>
  <Application>Microsoft Office PowerPoint</Application>
  <PresentationFormat>Широкоэкранный</PresentationFormat>
  <Paragraphs>197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Школа</cp:lastModifiedBy>
  <cp:revision>71</cp:revision>
  <dcterms:created xsi:type="dcterms:W3CDTF">2018-01-05T16:38:53Z</dcterms:created>
  <dcterms:modified xsi:type="dcterms:W3CDTF">2022-04-18T06:44:50Z</dcterms:modified>
</cp:coreProperties>
</file>