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8" r:id="rId2"/>
    <p:sldId id="1696" r:id="rId3"/>
    <p:sldId id="3116" r:id="rId4"/>
    <p:sldId id="3195" r:id="rId5"/>
    <p:sldId id="3196" r:id="rId6"/>
    <p:sldId id="3197" r:id="rId7"/>
    <p:sldId id="3198" r:id="rId8"/>
    <p:sldId id="3199" r:id="rId9"/>
    <p:sldId id="3200" r:id="rId10"/>
    <p:sldId id="3201" r:id="rId11"/>
    <p:sldId id="3202" r:id="rId12"/>
    <p:sldId id="2489" r:id="rId13"/>
    <p:sldId id="3183" r:id="rId14"/>
    <p:sldId id="3204" r:id="rId15"/>
    <p:sldId id="2907" r:id="rId16"/>
    <p:sldId id="3117" r:id="rId17"/>
    <p:sldId id="3205" r:id="rId18"/>
    <p:sldId id="965" r:id="rId19"/>
    <p:sldId id="2277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FA9418-B836-4164-A94E-7C9DD6F5B995}">
          <p14:sldIdLst>
            <p14:sldId id="258"/>
            <p14:sldId id="1696"/>
            <p14:sldId id="3116"/>
            <p14:sldId id="3195"/>
            <p14:sldId id="3196"/>
            <p14:sldId id="3197"/>
            <p14:sldId id="3198"/>
            <p14:sldId id="3199"/>
            <p14:sldId id="3200"/>
            <p14:sldId id="3201"/>
            <p14:sldId id="3202"/>
            <p14:sldId id="2489"/>
            <p14:sldId id="3183"/>
            <p14:sldId id="3204"/>
            <p14:sldId id="2907"/>
            <p14:sldId id="3117"/>
            <p14:sldId id="3205"/>
          </p14:sldIdLst>
        </p14:section>
        <p14:section name="Раздел без заголовка" id="{AC9334F8-F988-4E78-9E68-3A8F16322EC6}">
          <p14:sldIdLst>
            <p14:sldId id="965"/>
            <p14:sldId id="2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0" clrIdx="0">
    <p:extLst>
      <p:ext uri="{19B8F6BF-5375-455C-9EA6-DF929625EA0E}">
        <p15:presenceInfo xmlns:p15="http://schemas.microsoft.com/office/powerpoint/2012/main" userId="Юлия Цупа" providerId="None"/>
      </p:ext>
    </p:extLst>
  </p:cmAuthor>
  <p:cmAuthor id="2" name="Василь Цупа" initials="ВЦ" lastIdx="1" clrIdx="1">
    <p:extLst>
      <p:ext uri="{19B8F6BF-5375-455C-9EA6-DF929625EA0E}">
        <p15:presenceInfo xmlns:p15="http://schemas.microsoft.com/office/powerpoint/2012/main" userId="c59f40493c0fa59e" providerId="Windows Live"/>
      </p:ext>
    </p:extLst>
  </p:cmAuthor>
  <p:cmAuthor id="3" name="gulevataya.anna@gmail.com" initials="g" lastIdx="1" clrIdx="2">
    <p:extLst>
      <p:ext uri="{19B8F6BF-5375-455C-9EA6-DF929625EA0E}">
        <p15:presenceInfo xmlns:p15="http://schemas.microsoft.com/office/powerpoint/2012/main" userId="0c68a74debf687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242"/>
    <a:srgbClr val="FF66FF"/>
    <a:srgbClr val="008000"/>
    <a:srgbClr val="BA1CBA"/>
    <a:srgbClr val="FF3131"/>
    <a:srgbClr val="1694E9"/>
    <a:srgbClr val="FF6600"/>
    <a:srgbClr val="006600"/>
    <a:srgbClr val="00FF00"/>
    <a:srgbClr val="9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9631B5-78F2-41C9-869B-9F39066F8104}" styleName="Средний стиль 3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Стиль из темы 2 - акцент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01" autoAdjust="0"/>
    <p:restoredTop sz="96374" autoAdjust="0"/>
  </p:normalViewPr>
  <p:slideViewPr>
    <p:cSldViewPr snapToGrid="0">
      <p:cViewPr varScale="1">
        <p:scale>
          <a:sx n="108" d="100"/>
          <a:sy n="108" d="100"/>
        </p:scale>
        <p:origin x="39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1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pPr/>
              <a:t>13.04.2022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pPr/>
              <a:t>13.04.2022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pPr/>
              <a:t>13.04.2022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pPr/>
              <a:t>13.04.2022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13.04.2022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pPr/>
              <a:t>13.04.2022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pPr/>
              <a:t>13.04.2022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pPr/>
              <a:t>13.04.2022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pPr/>
              <a:t>13.04.2022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13.04.2022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pPr/>
              <a:t>13.04.2022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pPr/>
              <a:t>13.04.2022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pPr/>
              <a:t>13.04.2022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microsoft.com/office/2007/relationships/hdphoto" Target="../media/hdphoto1.wdp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7.png"/><Relationship Id="rId5" Type="http://schemas.openxmlformats.org/officeDocument/2006/relationships/image" Target="../media/image9.png"/><Relationship Id="rId10" Type="http://schemas.openxmlformats.org/officeDocument/2006/relationships/image" Target="../media/image16.png"/><Relationship Id="rId4" Type="http://schemas.openxmlformats.org/officeDocument/2006/relationships/image" Target="../media/image8.png"/><Relationship Id="rId9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microsoft.com/office/2007/relationships/hdphoto" Target="../media/hdphoto2.wdp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microsoft.com/office/2007/relationships/hdphoto" Target="../media/hdphoto2.wd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5" t="6285" r="25006" b="12381"/>
          <a:stretch/>
        </p:blipFill>
        <p:spPr>
          <a:xfrm>
            <a:off x="9670581" y="1583079"/>
            <a:ext cx="2326909" cy="4823253"/>
          </a:xfrm>
          <a:prstGeom prst="rect">
            <a:avLst/>
          </a:prstGeom>
        </p:spPr>
      </p:pic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7429" y="2985934"/>
            <a:ext cx="158166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2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</a:t>
            </a:r>
            <a:r>
              <a:rPr lang="en-US" sz="2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138</a:t>
            </a:r>
            <a:r>
              <a:rPr lang="uk-UA" sz="2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-140</a:t>
            </a:r>
            <a:endParaRPr lang="ru-RU" sz="2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95721" y="1877938"/>
            <a:ext cx="619599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rgbClr val="2F3242"/>
                </a:solidFill>
              </a:rPr>
              <a:t>Закріплення знань учнів. Вправи і задачі на застосування вивчених випадків арифметичних дій</a:t>
            </a:r>
            <a:endParaRPr lang="ru-RU" sz="48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147" y="30948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3218167" y="400359"/>
            <a:ext cx="87793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solidFill>
                  <a:schemeClr val="bg1"/>
                </a:solidFill>
              </a:rPr>
              <a:t>Розділ </a:t>
            </a:r>
            <a:r>
              <a:rPr lang="en-US" sz="2800" b="1" dirty="0">
                <a:solidFill>
                  <a:schemeClr val="bg1"/>
                </a:solidFill>
              </a:rPr>
              <a:t>6</a:t>
            </a:r>
            <a:r>
              <a:rPr lang="uk-UA" sz="2800" b="1" dirty="0">
                <a:solidFill>
                  <a:schemeClr val="bg1"/>
                </a:solidFill>
              </a:rPr>
              <a:t>.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uk-UA" sz="2800" b="1" dirty="0">
                <a:solidFill>
                  <a:schemeClr val="bg1"/>
                </a:solidFill>
              </a:rPr>
              <a:t>Множення і ділення в межах 1000. Усне множення і ділення</a:t>
            </a:r>
            <a:endParaRPr lang="ru-RU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727354" y="2144552"/>
            <a:ext cx="5256484" cy="2868821"/>
          </a:xfrm>
          <a:prstGeom prst="ellipse">
            <a:avLst/>
          </a:prstGeom>
          <a:solidFill>
            <a:srgbClr val="FF66FF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916563" y="2716418"/>
            <a:ext cx="5660524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24</a:t>
            </a:r>
            <a:r>
              <a:rPr lang="en-US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 </a:t>
            </a:r>
            <a:r>
              <a:rPr lang="uk-UA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12  </a:t>
            </a:r>
            <a:endParaRPr lang="ru-RU" sz="115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7318542" y="1114195"/>
            <a:ext cx="4543500" cy="1530122"/>
          </a:xfrm>
          <a:prstGeom prst="roundRect">
            <a:avLst/>
          </a:prstGeom>
          <a:solidFill>
            <a:srgbClr val="FFFF00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7318542" y="3041457"/>
            <a:ext cx="4543500" cy="153012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7115807" y="2996474"/>
            <a:ext cx="463261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7318542" y="4988061"/>
            <a:ext cx="4543500" cy="1530122"/>
          </a:xfrm>
          <a:prstGeom prst="roundRect">
            <a:avLst/>
          </a:prstGeom>
          <a:solidFill>
            <a:srgbClr val="FFC000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7115807" y="4943078"/>
            <a:ext cx="457016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Стрелка вниз 26"/>
          <p:cNvSpPr/>
          <p:nvPr/>
        </p:nvSpPr>
        <p:spPr>
          <a:xfrm rot="14628341">
            <a:off x="6112725" y="1283233"/>
            <a:ext cx="766354" cy="163276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трелка вниз 27"/>
          <p:cNvSpPr/>
          <p:nvPr/>
        </p:nvSpPr>
        <p:spPr>
          <a:xfrm rot="16200000">
            <a:off x="6219568" y="3131783"/>
            <a:ext cx="766354" cy="1199826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 вниз 33"/>
          <p:cNvSpPr/>
          <p:nvPr/>
        </p:nvSpPr>
        <p:spPr>
          <a:xfrm rot="18752585">
            <a:off x="5986861" y="4269827"/>
            <a:ext cx="766354" cy="1919971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/>
          <p:cNvSpPr/>
          <p:nvPr/>
        </p:nvSpPr>
        <p:spPr>
          <a:xfrm>
            <a:off x="7324027" y="1049870"/>
            <a:ext cx="463261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120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0750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727354" y="2144552"/>
            <a:ext cx="5256484" cy="2868821"/>
          </a:xfrm>
          <a:prstGeom prst="ellipse">
            <a:avLst/>
          </a:prstGeom>
          <a:solidFill>
            <a:srgbClr val="FF66FF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1290062" y="2716418"/>
            <a:ext cx="4913525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24</a:t>
            </a:r>
            <a:r>
              <a:rPr lang="en-US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 </a:t>
            </a:r>
            <a:r>
              <a:rPr lang="uk-UA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6  </a:t>
            </a:r>
            <a:endParaRPr lang="ru-RU" sz="115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7318542" y="1114195"/>
            <a:ext cx="4543500" cy="1530122"/>
          </a:xfrm>
          <a:prstGeom prst="roundRect">
            <a:avLst/>
          </a:prstGeom>
          <a:solidFill>
            <a:srgbClr val="FFFF00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7318542" y="3041457"/>
            <a:ext cx="4543500" cy="153012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7115807" y="2996474"/>
            <a:ext cx="463261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7318542" y="4988061"/>
            <a:ext cx="4543500" cy="1530122"/>
          </a:xfrm>
          <a:prstGeom prst="roundRect">
            <a:avLst/>
          </a:prstGeom>
          <a:solidFill>
            <a:srgbClr val="FFC000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7115807" y="4943078"/>
            <a:ext cx="457016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400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Стрелка вниз 26"/>
          <p:cNvSpPr/>
          <p:nvPr/>
        </p:nvSpPr>
        <p:spPr>
          <a:xfrm rot="14628341">
            <a:off x="6112725" y="1283233"/>
            <a:ext cx="766354" cy="163276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трелка вниз 27"/>
          <p:cNvSpPr/>
          <p:nvPr/>
        </p:nvSpPr>
        <p:spPr>
          <a:xfrm rot="16200000">
            <a:off x="6219568" y="3131783"/>
            <a:ext cx="766354" cy="1199826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 вниз 33"/>
          <p:cNvSpPr/>
          <p:nvPr/>
        </p:nvSpPr>
        <p:spPr>
          <a:xfrm rot="18752585">
            <a:off x="5986861" y="4269827"/>
            <a:ext cx="766354" cy="1919971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/>
          <p:cNvSpPr/>
          <p:nvPr/>
        </p:nvSpPr>
        <p:spPr>
          <a:xfrm>
            <a:off x="7324027" y="1049870"/>
            <a:ext cx="463261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40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419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" t="323" r="58954" b="68145"/>
          <a:stretch/>
        </p:blipFill>
        <p:spPr>
          <a:xfrm>
            <a:off x="327804" y="1293963"/>
            <a:ext cx="11601257" cy="5037564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20" t="41425" r="16950" b="31937"/>
          <a:stretch/>
        </p:blipFill>
        <p:spPr>
          <a:xfrm>
            <a:off x="2961702" y="1732319"/>
            <a:ext cx="6185203" cy="202547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010" y="1281706"/>
            <a:ext cx="1709946" cy="134130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72" t="43020" r="38987" b="43138"/>
          <a:stretch/>
        </p:blipFill>
        <p:spPr>
          <a:xfrm>
            <a:off x="1360847" y="3424058"/>
            <a:ext cx="578163" cy="721295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2" t="43078" r="84797" b="43080"/>
          <a:stretch/>
        </p:blipFill>
        <p:spPr>
          <a:xfrm>
            <a:off x="913009" y="3432319"/>
            <a:ext cx="578163" cy="721295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81" t="43497" r="21578" b="42661"/>
          <a:stretch/>
        </p:blipFill>
        <p:spPr>
          <a:xfrm>
            <a:off x="2709365" y="3444576"/>
            <a:ext cx="578163" cy="721295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48" t="43002" r="76211" b="43156"/>
          <a:stretch/>
        </p:blipFill>
        <p:spPr>
          <a:xfrm>
            <a:off x="2215456" y="3424055"/>
            <a:ext cx="578163" cy="721295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25" t="43023" r="39134" b="43135"/>
          <a:stretch/>
        </p:blipFill>
        <p:spPr>
          <a:xfrm>
            <a:off x="4026882" y="3424058"/>
            <a:ext cx="578163" cy="721295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6" t="43182" r="84943" b="42976"/>
          <a:stretch/>
        </p:blipFill>
        <p:spPr>
          <a:xfrm>
            <a:off x="3579044" y="3432319"/>
            <a:ext cx="578163" cy="721295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24" t="42901" r="21935" b="43257"/>
          <a:stretch/>
        </p:blipFill>
        <p:spPr>
          <a:xfrm>
            <a:off x="5352797" y="3424058"/>
            <a:ext cx="578163" cy="721295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95" t="43101" r="76064" b="43057"/>
          <a:stretch/>
        </p:blipFill>
        <p:spPr>
          <a:xfrm>
            <a:off x="4904959" y="3432319"/>
            <a:ext cx="578163" cy="721295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97" t="43000" r="39162" b="43158"/>
          <a:stretch/>
        </p:blipFill>
        <p:spPr>
          <a:xfrm>
            <a:off x="6692917" y="3424056"/>
            <a:ext cx="578163" cy="721295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9" t="43163" r="84780" b="42995"/>
          <a:stretch/>
        </p:blipFill>
        <p:spPr>
          <a:xfrm>
            <a:off x="6255255" y="3432319"/>
            <a:ext cx="578163" cy="721295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83" t="43135" r="21776" b="43023"/>
          <a:stretch/>
        </p:blipFill>
        <p:spPr>
          <a:xfrm>
            <a:off x="8029008" y="3432319"/>
            <a:ext cx="578163" cy="721295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82" t="42946" r="75577" b="43212"/>
          <a:stretch/>
        </p:blipFill>
        <p:spPr>
          <a:xfrm>
            <a:off x="7605551" y="3424055"/>
            <a:ext cx="578163" cy="721295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39" t="43065" r="39120" b="43093"/>
          <a:stretch/>
        </p:blipFill>
        <p:spPr>
          <a:xfrm>
            <a:off x="9369128" y="3432319"/>
            <a:ext cx="578163" cy="721295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8" t="43316" r="84941" b="42842"/>
          <a:stretch/>
        </p:blipFill>
        <p:spPr>
          <a:xfrm>
            <a:off x="8911964" y="3432318"/>
            <a:ext cx="578163" cy="721295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83" t="43230" r="21876" b="42928"/>
          <a:stretch/>
        </p:blipFill>
        <p:spPr>
          <a:xfrm>
            <a:off x="10695043" y="3432319"/>
            <a:ext cx="578163" cy="721295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0" t="43473" r="75889" b="42685"/>
          <a:stretch/>
        </p:blipFill>
        <p:spPr>
          <a:xfrm>
            <a:off x="10243333" y="3452097"/>
            <a:ext cx="578163" cy="721295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C0965E70-7E20-4BC5-8564-EE112F824C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64139" y="981614"/>
            <a:ext cx="3617323" cy="176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40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43" name="Скругленный прямоугольник 42"/>
          <p:cNvSpPr/>
          <p:nvPr/>
        </p:nvSpPr>
        <p:spPr>
          <a:xfrm>
            <a:off x="605367" y="1203401"/>
            <a:ext cx="7850745" cy="2296015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1 ф. - 10 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хв </a:t>
            </a:r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- 2 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л </a:t>
            </a:r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води</a:t>
            </a:r>
          </a:p>
          <a:p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           20 хв - ? л</a:t>
            </a:r>
          </a:p>
          <a:p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 ф. - </a:t>
            </a:r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20 </a:t>
            </a:r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хв - ?л</a:t>
            </a:r>
            <a:endParaRPr lang="uk-UA" sz="4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207239" y="3789928"/>
            <a:ext cx="4080966" cy="942472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1) 2 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+ 2 = </a:t>
            </a: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3785847" y="3784002"/>
            <a:ext cx="6477520" cy="942472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4 (л) – 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за 20 хв 1 </a:t>
            </a:r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фільтр.</a:t>
            </a:r>
            <a:endParaRPr lang="uk-UA" sz="4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207239" y="4920528"/>
            <a:ext cx="4154746" cy="855306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2) 4 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+ 4 = </a:t>
            </a: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3785847" y="4931913"/>
            <a:ext cx="2221762" cy="843922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8 (л</a:t>
            </a:r>
            <a:r>
              <a:rPr lang="uk-UA" sz="6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)</a:t>
            </a:r>
            <a:endParaRPr lang="uk-UA" sz="4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58612" y="6022549"/>
            <a:ext cx="96836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err="1"/>
              <a:t>Відповідь</a:t>
            </a:r>
            <a:r>
              <a:rPr lang="ru-RU" sz="3600" b="1" dirty="0"/>
              <a:t>: 8 л </a:t>
            </a:r>
            <a:r>
              <a:rPr lang="ru-RU" sz="3600" b="1" dirty="0" smtClean="0"/>
              <a:t>води </a:t>
            </a:r>
            <a:r>
              <a:rPr lang="ru-RU" sz="3600" b="1" dirty="0" err="1" smtClean="0"/>
              <a:t>очистять</a:t>
            </a:r>
            <a:r>
              <a:rPr lang="ru-RU" sz="3600" b="1" dirty="0" smtClean="0"/>
              <a:t> </a:t>
            </a:r>
            <a:r>
              <a:rPr lang="ru-RU" sz="3600" b="1" dirty="0"/>
              <a:t>за 20 </a:t>
            </a:r>
            <a:r>
              <a:rPr lang="ru-RU" sz="3600" b="1" dirty="0" err="1"/>
              <a:t>хв</a:t>
            </a:r>
            <a:r>
              <a:rPr lang="ru-RU" sz="3600" b="1" dirty="0"/>
              <a:t> 2 </a:t>
            </a:r>
            <a:r>
              <a:rPr lang="ru-RU" sz="3600" b="1" dirty="0" err="1" smtClean="0"/>
              <a:t>фільтри</a:t>
            </a:r>
            <a:r>
              <a:rPr lang="ru-RU" sz="3600" b="1" dirty="0" smtClean="0"/>
              <a:t>.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1388314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127797" y="5050547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540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1324947" y="1182614"/>
            <a:ext cx="6465741" cy="4167696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uk-UA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І</a:t>
            </a:r>
            <a:r>
              <a:rPr lang="uk-UA" sz="44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</a:t>
            </a:r>
            <a:r>
              <a:rPr lang="uk-UA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насос </a:t>
            </a:r>
            <a:r>
              <a:rPr lang="uk-UA" sz="44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– </a:t>
            </a:r>
            <a:r>
              <a:rPr lang="uk-UA" sz="4400" b="1" dirty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</a:rPr>
              <a:t>15 год </a:t>
            </a:r>
            <a:r>
              <a:rPr lang="uk-UA" sz="4400" b="1" dirty="0" smtClean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</a:rPr>
              <a:t>- </a:t>
            </a:r>
            <a:r>
              <a:rPr lang="uk-UA" sz="44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30 т</a:t>
            </a:r>
          </a:p>
          <a:p>
            <a:pPr lvl="0"/>
            <a:r>
              <a:rPr lang="uk-UA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</a:t>
            </a:r>
            <a:r>
              <a:rPr lang="uk-UA" sz="44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		   1 год - ? т</a:t>
            </a:r>
            <a:r>
              <a:rPr lang="uk-UA" sz="44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</a:t>
            </a:r>
          </a:p>
          <a:p>
            <a:pPr lvl="0"/>
            <a:r>
              <a:rPr lang="uk-UA" sz="44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ІІ насос – </a:t>
            </a:r>
            <a:r>
              <a:rPr lang="uk-UA" sz="4400" b="1" dirty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</a:rPr>
              <a:t>10 </a:t>
            </a:r>
            <a:r>
              <a:rPr lang="uk-UA" sz="4400" b="1" dirty="0" smtClean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</a:rPr>
              <a:t>год - </a:t>
            </a:r>
            <a:r>
              <a:rPr lang="uk-UA" sz="44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30 т</a:t>
            </a:r>
          </a:p>
          <a:p>
            <a:pPr lvl="0"/>
            <a:r>
              <a:rPr lang="uk-UA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</a:t>
            </a:r>
            <a:r>
              <a:rPr lang="uk-UA" sz="44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		    1 год - ? т</a:t>
            </a:r>
            <a:r>
              <a:rPr lang="uk-UA" sz="44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</a:t>
            </a:r>
          </a:p>
          <a:p>
            <a:pPr lvl="0"/>
            <a:r>
              <a:rPr lang="uk-UA" sz="44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 </a:t>
            </a:r>
            <a:r>
              <a:rPr lang="uk-UA" sz="44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Р</a:t>
            </a:r>
            <a:r>
              <a:rPr lang="uk-UA" sz="44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азом – 30 т - ? год</a:t>
            </a:r>
            <a:endParaRPr lang="uk-UA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19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0940" b="58257"/>
          <a:stretch/>
        </p:blipFill>
        <p:spPr>
          <a:xfrm>
            <a:off x="940079" y="1121585"/>
            <a:ext cx="11748236" cy="562755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319256" y="-683400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0" t="42985" r="85209" b="43173"/>
          <a:stretch/>
        </p:blipFill>
        <p:spPr>
          <a:xfrm>
            <a:off x="1468652" y="2225552"/>
            <a:ext cx="470473" cy="58694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81067" y="2156501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339415" y="2255547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(т) – </a:t>
            </a:r>
            <a:r>
              <a:rPr lang="uk-UA" sz="3600" dirty="0" smtClean="0">
                <a:latin typeface="Monotype Corsiva" panose="03010101010201010101" pitchFamily="66" charset="0"/>
              </a:rPr>
              <a:t>І </a:t>
            </a:r>
            <a:r>
              <a:rPr lang="uk-UA" sz="3600" dirty="0">
                <a:latin typeface="Monotype Corsiva" panose="03010101010201010101" pitchFamily="66" charset="0"/>
              </a:rPr>
              <a:t>насос за 1 </a:t>
            </a:r>
            <a:r>
              <a:rPr lang="uk-UA" sz="3600" dirty="0" smtClean="0">
                <a:latin typeface="Monotype Corsiva" panose="03010101010201010101" pitchFamily="66" charset="0"/>
              </a:rPr>
              <a:t>год.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44" name="Рисунок 4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80" t="63032" b="12504"/>
          <a:stretch/>
        </p:blipFill>
        <p:spPr>
          <a:xfrm>
            <a:off x="891641" y="4904282"/>
            <a:ext cx="2918206" cy="1166399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9" t="42985" r="76330" b="43173"/>
          <a:stretch/>
        </p:blipFill>
        <p:spPr>
          <a:xfrm>
            <a:off x="1445651" y="2972947"/>
            <a:ext cx="470473" cy="5869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81067" y="2898899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331970" y="2999621"/>
            <a:ext cx="6157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(т) – </a:t>
            </a:r>
            <a:r>
              <a:rPr lang="uk-UA" sz="3600" dirty="0" smtClean="0">
                <a:latin typeface="Monotype Corsiva" panose="03010101010201010101" pitchFamily="66" charset="0"/>
              </a:rPr>
              <a:t>ІІ </a:t>
            </a:r>
            <a:r>
              <a:rPr lang="uk-UA" sz="3600" dirty="0">
                <a:latin typeface="Monotype Corsiva" panose="03010101010201010101" pitchFamily="66" charset="0"/>
              </a:rPr>
              <a:t>насос за 1 </a:t>
            </a:r>
            <a:r>
              <a:rPr lang="uk-UA" sz="3600" dirty="0" smtClean="0">
                <a:latin typeface="Monotype Corsiva" panose="03010101010201010101" pitchFamily="66" charset="0"/>
              </a:rPr>
              <a:t>год.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728888" y="2381920"/>
            <a:ext cx="278475" cy="250911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80" t="43211" r="4348" b="43753"/>
          <a:stretch/>
        </p:blipFill>
        <p:spPr>
          <a:xfrm>
            <a:off x="2192690" y="2213746"/>
            <a:ext cx="463844" cy="589254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4" t="44793" r="85844" b="42171"/>
          <a:stretch/>
        </p:blipFill>
        <p:spPr>
          <a:xfrm>
            <a:off x="2926724" y="2296986"/>
            <a:ext cx="463844" cy="589254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711385" y="5216529"/>
            <a:ext cx="8860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з</a:t>
            </a:r>
            <a:r>
              <a:rPr lang="uk-UA" sz="3600" dirty="0" smtClean="0">
                <a:latin typeface="Monotype Corsiva" panose="03010101010201010101" pitchFamily="66" charset="0"/>
              </a:rPr>
              <a:t>а 6 </a:t>
            </a:r>
            <a:r>
              <a:rPr lang="uk-UA" sz="3600" dirty="0">
                <a:latin typeface="Monotype Corsiva" panose="03010101010201010101" pitchFamily="66" charset="0"/>
              </a:rPr>
              <a:t>год насоси </a:t>
            </a:r>
            <a:r>
              <a:rPr lang="uk-UA" sz="3600" dirty="0" smtClean="0">
                <a:latin typeface="Monotype Corsiva" panose="03010101010201010101" pitchFamily="66" charset="0"/>
              </a:rPr>
              <a:t>разом викачають 30 т води</a:t>
            </a:r>
            <a:r>
              <a:rPr lang="uk-UA" sz="3600" dirty="0" smtClean="0">
                <a:latin typeface="Monotype Corsiva" panose="03010101010201010101" pitchFamily="66" charset="0"/>
              </a:rPr>
              <a:t>.</a:t>
            </a:r>
            <a:endParaRPr lang="uk-UA" sz="2800" dirty="0">
              <a:latin typeface="Monotype Corsiva" panose="03010101010201010101" pitchFamily="66" charset="0"/>
            </a:endParaRPr>
          </a:p>
        </p:txBody>
      </p:sp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69085447-83EF-41C4-B955-1D080D2D78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605" y="1022049"/>
            <a:ext cx="3032302" cy="1548409"/>
          </a:xfrm>
          <a:prstGeom prst="rect">
            <a:avLst/>
          </a:prstGeom>
        </p:spPr>
      </p:pic>
      <p:pic>
        <p:nvPicPr>
          <p:cNvPr id="82" name="Рисунок 8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70" t="43019" r="58158" b="43945"/>
          <a:stretch/>
        </p:blipFill>
        <p:spPr>
          <a:xfrm>
            <a:off x="7833307" y="1484597"/>
            <a:ext cx="432472" cy="549400"/>
          </a:xfrm>
          <a:prstGeom prst="rect">
            <a:avLst/>
          </a:prstGeom>
        </p:spPr>
      </p:pic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98" t="43136" r="48730" b="43828"/>
          <a:stretch/>
        </p:blipFill>
        <p:spPr>
          <a:xfrm>
            <a:off x="7490191" y="1495629"/>
            <a:ext cx="432472" cy="549400"/>
          </a:xfrm>
          <a:prstGeom prst="rect">
            <a:avLst/>
          </a:prstGeom>
        </p:spPr>
      </p:pic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47" t="43487" r="3981" b="43477"/>
          <a:stretch/>
        </p:blipFill>
        <p:spPr>
          <a:xfrm>
            <a:off x="8239876" y="1506661"/>
            <a:ext cx="432472" cy="549400"/>
          </a:xfrm>
          <a:prstGeom prst="rect">
            <a:avLst/>
          </a:prstGeom>
        </p:spPr>
      </p:pic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9" t="44356" r="77419" b="42608"/>
          <a:stretch/>
        </p:blipFill>
        <p:spPr>
          <a:xfrm>
            <a:off x="4001034" y="2265623"/>
            <a:ext cx="463844" cy="589254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87" t="44453" r="49541" b="42511"/>
          <a:stretch/>
        </p:blipFill>
        <p:spPr>
          <a:xfrm>
            <a:off x="3255661" y="2275831"/>
            <a:ext cx="463844" cy="589254"/>
          </a:xfrm>
          <a:prstGeom prst="rect">
            <a:avLst/>
          </a:prstGeom>
        </p:spPr>
      </p:pic>
      <p:pic>
        <p:nvPicPr>
          <p:cNvPr id="84" name="Рисунок 8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01" t="43500" r="67627" b="43464"/>
          <a:stretch/>
        </p:blipFill>
        <p:spPr>
          <a:xfrm>
            <a:off x="4046056" y="2972947"/>
            <a:ext cx="463844" cy="589254"/>
          </a:xfrm>
          <a:prstGeom prst="rect">
            <a:avLst/>
          </a:prstGeom>
        </p:spPr>
      </p:pic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91" t="43826" r="67137" b="43138"/>
          <a:stretch/>
        </p:blipFill>
        <p:spPr>
          <a:xfrm>
            <a:off x="1850967" y="2248337"/>
            <a:ext cx="463844" cy="589254"/>
          </a:xfrm>
          <a:prstGeom prst="rect">
            <a:avLst/>
          </a:prstGeom>
        </p:spPr>
      </p:pic>
      <p:grpSp>
        <p:nvGrpSpPr>
          <p:cNvPr id="124" name="Группа 123"/>
          <p:cNvGrpSpPr/>
          <p:nvPr/>
        </p:nvGrpSpPr>
        <p:grpSpPr>
          <a:xfrm>
            <a:off x="2550322" y="2258083"/>
            <a:ext cx="408812" cy="542922"/>
            <a:chOff x="2361639" y="2985697"/>
            <a:chExt cx="408812" cy="542922"/>
          </a:xfrm>
        </p:grpSpPr>
        <p:pic>
          <p:nvPicPr>
            <p:cNvPr id="125" name="Рисунок 124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26" name="Рисунок 12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720768" y="3133666"/>
            <a:ext cx="278475" cy="250911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80" t="43211" r="4348" b="43753"/>
          <a:stretch/>
        </p:blipFill>
        <p:spPr>
          <a:xfrm>
            <a:off x="2184570" y="2965492"/>
            <a:ext cx="463844" cy="589254"/>
          </a:xfrm>
          <a:prstGeom prst="rect">
            <a:avLst/>
          </a:prstGeom>
        </p:spPr>
      </p:pic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4" t="44793" r="85844" b="42171"/>
          <a:stretch/>
        </p:blipFill>
        <p:spPr>
          <a:xfrm>
            <a:off x="2918604" y="3048732"/>
            <a:ext cx="463844" cy="589254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3" t="44676" r="5215" b="42288"/>
          <a:stretch/>
        </p:blipFill>
        <p:spPr>
          <a:xfrm>
            <a:off x="3247541" y="3027577"/>
            <a:ext cx="463844" cy="589254"/>
          </a:xfrm>
          <a:prstGeom prst="rect">
            <a:avLst/>
          </a:prstGeom>
        </p:spPr>
      </p:pic>
      <p:pic>
        <p:nvPicPr>
          <p:cNvPr id="86" name="Рисунок 8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91" t="43826" r="67137" b="43138"/>
          <a:stretch/>
        </p:blipFill>
        <p:spPr>
          <a:xfrm>
            <a:off x="1842847" y="3000083"/>
            <a:ext cx="463844" cy="589254"/>
          </a:xfrm>
          <a:prstGeom prst="rect">
            <a:avLst/>
          </a:prstGeom>
        </p:spPr>
      </p:pic>
      <p:grpSp>
        <p:nvGrpSpPr>
          <p:cNvPr id="90" name="Группа 89"/>
          <p:cNvGrpSpPr/>
          <p:nvPr/>
        </p:nvGrpSpPr>
        <p:grpSpPr>
          <a:xfrm>
            <a:off x="2542202" y="3009829"/>
            <a:ext cx="408812" cy="542922"/>
            <a:chOff x="2361639" y="2985697"/>
            <a:chExt cx="408812" cy="542922"/>
          </a:xfrm>
        </p:grpSpPr>
        <p:pic>
          <p:nvPicPr>
            <p:cNvPr id="93" name="Рисунок 92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94" name="Рисунок 93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93" t="42893" r="67066" b="43265"/>
          <a:stretch/>
        </p:blipFill>
        <p:spPr>
          <a:xfrm>
            <a:off x="1468652" y="3711183"/>
            <a:ext cx="470473" cy="586945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81067" y="3642132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87" t="43077" r="57772" b="43081"/>
          <a:stretch/>
        </p:blipFill>
        <p:spPr>
          <a:xfrm>
            <a:off x="1445651" y="4458578"/>
            <a:ext cx="470473" cy="586945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81067" y="4384530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pic>
        <p:nvPicPr>
          <p:cNvPr id="103" name="Рисунок 10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28" t="43607" r="67600" b="43357"/>
          <a:stretch/>
        </p:blipFill>
        <p:spPr>
          <a:xfrm>
            <a:off x="2550322" y="3717238"/>
            <a:ext cx="463844" cy="589254"/>
          </a:xfrm>
          <a:prstGeom prst="rect">
            <a:avLst/>
          </a:prstGeom>
        </p:spPr>
      </p:pic>
      <p:pic>
        <p:nvPicPr>
          <p:cNvPr id="104" name="Рисунок 10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5" t="43826" r="76173" b="43138"/>
          <a:stretch/>
        </p:blipFill>
        <p:spPr>
          <a:xfrm>
            <a:off x="1850967" y="3733968"/>
            <a:ext cx="463844" cy="589254"/>
          </a:xfrm>
          <a:prstGeom prst="rect">
            <a:avLst/>
          </a:prstGeom>
        </p:spPr>
      </p:pic>
      <p:pic>
        <p:nvPicPr>
          <p:cNvPr id="105" name="Рисунок 10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80" t="43211" r="4348" b="43753"/>
          <a:stretch/>
        </p:blipFill>
        <p:spPr>
          <a:xfrm>
            <a:off x="2184570" y="4451123"/>
            <a:ext cx="463844" cy="589254"/>
          </a:xfrm>
          <a:prstGeom prst="rect">
            <a:avLst/>
          </a:prstGeom>
        </p:spPr>
      </p:pic>
      <p:pic>
        <p:nvPicPr>
          <p:cNvPr id="106" name="Рисунок 10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91" t="43826" r="67137" b="43138"/>
          <a:stretch/>
        </p:blipFill>
        <p:spPr>
          <a:xfrm>
            <a:off x="1842847" y="4485714"/>
            <a:ext cx="463844" cy="589254"/>
          </a:xfrm>
          <a:prstGeom prst="rect">
            <a:avLst/>
          </a:prstGeom>
        </p:spPr>
      </p:pic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2967585" y="3886409"/>
            <a:ext cx="278475" cy="250911"/>
          </a:xfrm>
          <a:prstGeom prst="rect">
            <a:avLst/>
          </a:prstGeom>
        </p:spPr>
      </p:pic>
      <p:pic>
        <p:nvPicPr>
          <p:cNvPr id="108" name="Рисунок 107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110837" y="3873613"/>
            <a:ext cx="421206" cy="276501"/>
          </a:xfrm>
          <a:prstGeom prst="rect">
            <a:avLst/>
          </a:prstGeom>
        </p:spPr>
      </p:pic>
      <p:pic>
        <p:nvPicPr>
          <p:cNvPr id="109" name="Рисунок 10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72" t="43718" r="48656" b="43246"/>
          <a:stretch/>
        </p:blipFill>
        <p:spPr>
          <a:xfrm>
            <a:off x="3335992" y="3730351"/>
            <a:ext cx="463844" cy="589254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528602" y="3749352"/>
            <a:ext cx="6157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(т) – два </a:t>
            </a:r>
            <a:r>
              <a:rPr lang="uk-UA" sz="3600" dirty="0" smtClean="0">
                <a:latin typeface="Monotype Corsiva" panose="03010101010201010101" pitchFamily="66" charset="0"/>
              </a:rPr>
              <a:t>насоси </a:t>
            </a:r>
            <a:r>
              <a:rPr lang="uk-UA" sz="3600" dirty="0">
                <a:latin typeface="Monotype Corsiva" panose="03010101010201010101" pitchFamily="66" charset="0"/>
              </a:rPr>
              <a:t>за 1 </a:t>
            </a:r>
            <a:r>
              <a:rPr lang="uk-UA" sz="3600" dirty="0" smtClean="0">
                <a:latin typeface="Monotype Corsiva" panose="03010101010201010101" pitchFamily="66" charset="0"/>
              </a:rPr>
              <a:t>год.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111" name="Рисунок 11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364979" y="4623863"/>
            <a:ext cx="278475" cy="250911"/>
          </a:xfrm>
          <a:prstGeom prst="rect">
            <a:avLst/>
          </a:prstGeom>
        </p:spPr>
      </p:pic>
      <p:pic>
        <p:nvPicPr>
          <p:cNvPr id="112" name="Рисунок 11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36" t="44493" r="40592" b="42471"/>
          <a:stretch/>
        </p:blipFill>
        <p:spPr>
          <a:xfrm>
            <a:off x="3637125" y="4507566"/>
            <a:ext cx="463844" cy="589254"/>
          </a:xfrm>
          <a:prstGeom prst="rect">
            <a:avLst/>
          </a:prstGeom>
        </p:spPr>
      </p:pic>
      <p:pic>
        <p:nvPicPr>
          <p:cNvPr id="113" name="Рисунок 11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87" t="44453" r="49541" b="42511"/>
          <a:stretch/>
        </p:blipFill>
        <p:spPr>
          <a:xfrm>
            <a:off x="2891752" y="4517774"/>
            <a:ext cx="463844" cy="589254"/>
          </a:xfrm>
          <a:prstGeom prst="rect">
            <a:avLst/>
          </a:prstGeom>
        </p:spPr>
      </p:pic>
      <p:grpSp>
        <p:nvGrpSpPr>
          <p:cNvPr id="114" name="Группа 113"/>
          <p:cNvGrpSpPr/>
          <p:nvPr/>
        </p:nvGrpSpPr>
        <p:grpSpPr>
          <a:xfrm>
            <a:off x="2533781" y="4504879"/>
            <a:ext cx="408812" cy="542922"/>
            <a:chOff x="2361639" y="2985697"/>
            <a:chExt cx="408812" cy="542922"/>
          </a:xfrm>
        </p:grpSpPr>
        <p:pic>
          <p:nvPicPr>
            <p:cNvPr id="115" name="Рисунок 114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16" name="Рисунок 11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951043" y="4471282"/>
            <a:ext cx="6157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(год)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11"/>
          <a:srcRect l="12255" t="19071" r="38252" b="26536"/>
          <a:stretch/>
        </p:blipFill>
        <p:spPr>
          <a:xfrm>
            <a:off x="8899748" y="1773390"/>
            <a:ext cx="3017521" cy="186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27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3" grpId="0"/>
      <p:bldP spid="51" grpId="0"/>
      <p:bldP spid="52" grpId="0"/>
      <p:bldP spid="100" grpId="0"/>
      <p:bldP spid="97" grpId="0"/>
      <p:bldP spid="102" grpId="0"/>
      <p:bldP spid="110" grpId="0"/>
      <p:bldP spid="1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" t="7747" r="58469" b="54848"/>
          <a:stretch/>
        </p:blipFill>
        <p:spPr>
          <a:xfrm>
            <a:off x="864531" y="1057185"/>
            <a:ext cx="11210257" cy="5741179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412592" y="469687"/>
            <a:ext cx="8442254" cy="38872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рівняння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</a:t>
            </a:r>
            <a:r>
              <a:rPr lang="en-US" sz="4000" b="1" dirty="0">
                <a:solidFill>
                  <a:schemeClr val="bg1"/>
                </a:solidFill>
              </a:rPr>
              <a:t>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</a:t>
            </a:r>
            <a:r>
              <a:rPr lang="en-US" sz="4000" b="1" dirty="0">
                <a:solidFill>
                  <a:schemeClr val="bg1"/>
                </a:solidFill>
              </a:rPr>
              <a:t>42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Cute Cartoon Senior People Set. Happy Old People, Men And Wome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4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AutoShape 6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AutoShape 2" descr="Відпочинок на Чорному морі 2020 , Чорне море бази відпочинку Україна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2" descr="2 гривні (монета) — Вікіпедія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38" name="Группа 37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39" name="Рисунок 3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0" name="Рисунок 39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076330" y="1305254"/>
            <a:ext cx="312609" cy="281666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246285" y="1019440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5" t="44140" r="86093" b="42824"/>
          <a:stretch/>
        </p:blipFill>
        <p:spPr>
          <a:xfrm>
            <a:off x="2158070" y="1173630"/>
            <a:ext cx="502215" cy="637999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69" t="42629" r="58990" b="43529"/>
          <a:stretch/>
        </p:blipFill>
        <p:spPr>
          <a:xfrm>
            <a:off x="3348479" y="1088832"/>
            <a:ext cx="541936" cy="676099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7" t="43738" r="76762" b="42420"/>
          <a:stretch/>
        </p:blipFill>
        <p:spPr>
          <a:xfrm>
            <a:off x="2583937" y="1152900"/>
            <a:ext cx="541936" cy="676099"/>
          </a:xfrm>
          <a:prstGeom prst="rect">
            <a:avLst/>
          </a:prstGeom>
        </p:spPr>
      </p:pic>
      <p:pic>
        <p:nvPicPr>
          <p:cNvPr id="102" name="Рисунок 10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18" t="43420" r="12841" b="42738"/>
          <a:stretch/>
        </p:blipFill>
        <p:spPr>
          <a:xfrm>
            <a:off x="3915574" y="1145335"/>
            <a:ext cx="541936" cy="676099"/>
          </a:xfrm>
          <a:prstGeom prst="rect">
            <a:avLst/>
          </a:prstGeom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246285" y="1860477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166" name="Рисунок 16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28" t="43527" r="31700" b="43437"/>
          <a:stretch/>
        </p:blipFill>
        <p:spPr>
          <a:xfrm>
            <a:off x="4752084" y="1137211"/>
            <a:ext cx="502215" cy="637999"/>
          </a:xfrm>
          <a:prstGeom prst="rect">
            <a:avLst/>
          </a:prstGeom>
        </p:spPr>
      </p:pic>
      <p:grpSp>
        <p:nvGrpSpPr>
          <p:cNvPr id="136" name="Группа 135"/>
          <p:cNvGrpSpPr/>
          <p:nvPr/>
        </p:nvGrpSpPr>
        <p:grpSpPr>
          <a:xfrm>
            <a:off x="1742474" y="1209644"/>
            <a:ext cx="408812" cy="542922"/>
            <a:chOff x="2361639" y="2985697"/>
            <a:chExt cx="408812" cy="542922"/>
          </a:xfrm>
        </p:grpSpPr>
        <p:pic>
          <p:nvPicPr>
            <p:cNvPr id="137" name="Рисунок 13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38" name="Рисунок 13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grpSp>
        <p:nvGrpSpPr>
          <p:cNvPr id="139" name="Группа 138"/>
          <p:cNvGrpSpPr/>
          <p:nvPr/>
        </p:nvGrpSpPr>
        <p:grpSpPr>
          <a:xfrm>
            <a:off x="4285889" y="1194234"/>
            <a:ext cx="408812" cy="542922"/>
            <a:chOff x="2361639" y="2985697"/>
            <a:chExt cx="408812" cy="542922"/>
          </a:xfrm>
        </p:grpSpPr>
        <p:pic>
          <p:nvPicPr>
            <p:cNvPr id="140" name="Рисунок 139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41" name="Рисунок 140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143" name="Рисунок 14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087476" y="2169458"/>
            <a:ext cx="312609" cy="281666"/>
          </a:xfrm>
          <a:prstGeom prst="rect">
            <a:avLst/>
          </a:prstGeom>
        </p:spPr>
      </p:pic>
      <p:pic>
        <p:nvPicPr>
          <p:cNvPr id="144" name="Рисунок 14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5" t="44140" r="86093" b="42824"/>
          <a:stretch/>
        </p:blipFill>
        <p:spPr>
          <a:xfrm>
            <a:off x="2169216" y="2037834"/>
            <a:ext cx="502215" cy="637999"/>
          </a:xfrm>
          <a:prstGeom prst="rect">
            <a:avLst/>
          </a:prstGeom>
        </p:spPr>
      </p:pic>
      <p:pic>
        <p:nvPicPr>
          <p:cNvPr id="145" name="Рисунок 14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7" t="43738" r="76762" b="42420"/>
          <a:stretch/>
        </p:blipFill>
        <p:spPr>
          <a:xfrm>
            <a:off x="2595083" y="2017104"/>
            <a:ext cx="541936" cy="676099"/>
          </a:xfrm>
          <a:prstGeom prst="rect">
            <a:avLst/>
          </a:prstGeom>
        </p:spPr>
      </p:pic>
      <p:grpSp>
        <p:nvGrpSpPr>
          <p:cNvPr id="146" name="Группа 145"/>
          <p:cNvGrpSpPr/>
          <p:nvPr/>
        </p:nvGrpSpPr>
        <p:grpSpPr>
          <a:xfrm>
            <a:off x="1753620" y="2073848"/>
            <a:ext cx="408812" cy="542922"/>
            <a:chOff x="2361639" y="2985697"/>
            <a:chExt cx="408812" cy="542922"/>
          </a:xfrm>
        </p:grpSpPr>
        <p:pic>
          <p:nvPicPr>
            <p:cNvPr id="150" name="Рисунок 149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55" name="Рисунок 154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161" name="Рисунок 16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28" t="43527" r="31700" b="43437"/>
          <a:stretch/>
        </p:blipFill>
        <p:spPr>
          <a:xfrm>
            <a:off x="3448642" y="2003142"/>
            <a:ext cx="502215" cy="637999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246285" y="2689989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168" name="Рисунок 167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1789741" y="2972865"/>
            <a:ext cx="312609" cy="281666"/>
          </a:xfrm>
          <a:prstGeom prst="rect">
            <a:avLst/>
          </a:prstGeom>
        </p:spPr>
      </p:pic>
      <p:pic>
        <p:nvPicPr>
          <p:cNvPr id="169" name="Рисунок 16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5" t="44140" r="86093" b="42824"/>
          <a:stretch/>
        </p:blipFill>
        <p:spPr>
          <a:xfrm>
            <a:off x="2169216" y="2867346"/>
            <a:ext cx="502215" cy="637999"/>
          </a:xfrm>
          <a:prstGeom prst="rect">
            <a:avLst/>
          </a:prstGeom>
        </p:spPr>
      </p:pic>
      <p:pic>
        <p:nvPicPr>
          <p:cNvPr id="174" name="Рисунок 17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7" t="43738" r="76762" b="42420"/>
          <a:stretch/>
        </p:blipFill>
        <p:spPr>
          <a:xfrm>
            <a:off x="2595083" y="2846616"/>
            <a:ext cx="541936" cy="676099"/>
          </a:xfrm>
          <a:prstGeom prst="rect">
            <a:avLst/>
          </a:prstGeom>
        </p:spPr>
      </p:pic>
      <p:pic>
        <p:nvPicPr>
          <p:cNvPr id="189" name="Рисунок 18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28" t="43527" r="31700" b="43437"/>
          <a:stretch/>
        </p:blipFill>
        <p:spPr>
          <a:xfrm>
            <a:off x="3448642" y="2832654"/>
            <a:ext cx="502215" cy="637999"/>
          </a:xfrm>
          <a:prstGeom prst="rect">
            <a:avLst/>
          </a:prstGeom>
        </p:spPr>
      </p:pic>
      <p:pic>
        <p:nvPicPr>
          <p:cNvPr id="190" name="Рисунок 189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28228" y="2956348"/>
            <a:ext cx="408812" cy="418784"/>
          </a:xfrm>
          <a:prstGeom prst="rect">
            <a:avLst/>
          </a:prstGeom>
        </p:spPr>
      </p:pic>
      <p:sp>
        <p:nvSpPr>
          <p:cNvPr id="191" name="TextBox 19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236233" y="3544942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192" name="Рисунок 191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1779689" y="3827818"/>
            <a:ext cx="312609" cy="281666"/>
          </a:xfrm>
          <a:prstGeom prst="rect">
            <a:avLst/>
          </a:prstGeom>
        </p:spPr>
      </p:pic>
      <p:pic>
        <p:nvPicPr>
          <p:cNvPr id="194" name="Рисунок 19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33" t="44267" r="22895" b="42697"/>
          <a:stretch/>
        </p:blipFill>
        <p:spPr>
          <a:xfrm>
            <a:off x="2159164" y="3722299"/>
            <a:ext cx="502215" cy="637999"/>
          </a:xfrm>
          <a:prstGeom prst="rect">
            <a:avLst/>
          </a:prstGeom>
        </p:spPr>
      </p:pic>
      <p:pic>
        <p:nvPicPr>
          <p:cNvPr id="195" name="Рисунок 19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94" t="44118" r="57765" b="42040"/>
          <a:stretch/>
        </p:blipFill>
        <p:spPr>
          <a:xfrm>
            <a:off x="2595083" y="3703248"/>
            <a:ext cx="541936" cy="676099"/>
          </a:xfrm>
          <a:prstGeom prst="rect">
            <a:avLst/>
          </a:prstGeom>
        </p:spPr>
      </p:pic>
      <p:pic>
        <p:nvPicPr>
          <p:cNvPr id="196" name="Рисунок 195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492375" y="4702107"/>
            <a:ext cx="312609" cy="281666"/>
          </a:xfrm>
          <a:prstGeom prst="rect">
            <a:avLst/>
          </a:prstGeom>
        </p:spPr>
      </p:pic>
      <p:pic>
        <p:nvPicPr>
          <p:cNvPr id="198" name="Рисунок 19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5" t="44140" r="86093" b="42824"/>
          <a:stretch/>
        </p:blipFill>
        <p:spPr>
          <a:xfrm>
            <a:off x="2574115" y="4570483"/>
            <a:ext cx="502215" cy="637999"/>
          </a:xfrm>
          <a:prstGeom prst="rect">
            <a:avLst/>
          </a:prstGeom>
        </p:spPr>
      </p:pic>
      <p:pic>
        <p:nvPicPr>
          <p:cNvPr id="199" name="Рисунок 198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69" t="42629" r="58990" b="43529"/>
          <a:stretch/>
        </p:blipFill>
        <p:spPr>
          <a:xfrm>
            <a:off x="3764524" y="4485685"/>
            <a:ext cx="541936" cy="676099"/>
          </a:xfrm>
          <a:prstGeom prst="rect">
            <a:avLst/>
          </a:prstGeom>
        </p:spPr>
      </p:pic>
      <p:pic>
        <p:nvPicPr>
          <p:cNvPr id="200" name="Рисунок 199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7" t="43738" r="76762" b="42420"/>
          <a:stretch/>
        </p:blipFill>
        <p:spPr>
          <a:xfrm>
            <a:off x="2999982" y="4549753"/>
            <a:ext cx="541936" cy="676099"/>
          </a:xfrm>
          <a:prstGeom prst="rect">
            <a:avLst/>
          </a:prstGeom>
        </p:spPr>
      </p:pic>
      <p:pic>
        <p:nvPicPr>
          <p:cNvPr id="201" name="Рисунок 200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18" t="43420" r="12841" b="42738"/>
          <a:stretch/>
        </p:blipFill>
        <p:spPr>
          <a:xfrm>
            <a:off x="4331619" y="4542188"/>
            <a:ext cx="541936" cy="676099"/>
          </a:xfrm>
          <a:prstGeom prst="rect">
            <a:avLst/>
          </a:prstGeom>
        </p:spPr>
      </p:pic>
      <p:pic>
        <p:nvPicPr>
          <p:cNvPr id="207" name="Рисунок 20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28" t="43527" r="31700" b="43437"/>
          <a:stretch/>
        </p:blipFill>
        <p:spPr>
          <a:xfrm>
            <a:off x="5168129" y="4534064"/>
            <a:ext cx="502215" cy="637999"/>
          </a:xfrm>
          <a:prstGeom prst="rect">
            <a:avLst/>
          </a:prstGeom>
        </p:spPr>
      </p:pic>
      <p:grpSp>
        <p:nvGrpSpPr>
          <p:cNvPr id="208" name="Группа 207"/>
          <p:cNvGrpSpPr/>
          <p:nvPr/>
        </p:nvGrpSpPr>
        <p:grpSpPr>
          <a:xfrm>
            <a:off x="2158519" y="4606497"/>
            <a:ext cx="408812" cy="542922"/>
            <a:chOff x="2361639" y="2985697"/>
            <a:chExt cx="408812" cy="542922"/>
          </a:xfrm>
        </p:grpSpPr>
        <p:pic>
          <p:nvPicPr>
            <p:cNvPr id="209" name="Рисунок 20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210" name="Рисунок 209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grpSp>
        <p:nvGrpSpPr>
          <p:cNvPr id="211" name="Группа 210"/>
          <p:cNvGrpSpPr/>
          <p:nvPr/>
        </p:nvGrpSpPr>
        <p:grpSpPr>
          <a:xfrm>
            <a:off x="4701934" y="4591087"/>
            <a:ext cx="408812" cy="542922"/>
            <a:chOff x="2361639" y="2985697"/>
            <a:chExt cx="408812" cy="542922"/>
          </a:xfrm>
        </p:grpSpPr>
        <p:pic>
          <p:nvPicPr>
            <p:cNvPr id="212" name="Рисунок 211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213" name="Рисунок 212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214" name="Рисунок 21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33" t="44267" r="22895" b="42697"/>
          <a:stretch/>
        </p:blipFill>
        <p:spPr>
          <a:xfrm>
            <a:off x="1307181" y="4578367"/>
            <a:ext cx="502215" cy="637999"/>
          </a:xfrm>
          <a:prstGeom prst="rect">
            <a:avLst/>
          </a:prstGeom>
        </p:spPr>
      </p:pic>
      <p:pic>
        <p:nvPicPr>
          <p:cNvPr id="215" name="Рисунок 21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94" t="44118" r="57765" b="42040"/>
          <a:stretch/>
        </p:blipFill>
        <p:spPr>
          <a:xfrm>
            <a:off x="1743100" y="4559316"/>
            <a:ext cx="541936" cy="676099"/>
          </a:xfrm>
          <a:prstGeom prst="rect">
            <a:avLst/>
          </a:prstGeom>
        </p:spPr>
      </p:pic>
      <p:pic>
        <p:nvPicPr>
          <p:cNvPr id="216" name="Рисунок 215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518379" y="5561019"/>
            <a:ext cx="312609" cy="281666"/>
          </a:xfrm>
          <a:prstGeom prst="rect">
            <a:avLst/>
          </a:prstGeom>
        </p:spPr>
      </p:pic>
      <p:pic>
        <p:nvPicPr>
          <p:cNvPr id="217" name="Рисунок 21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28" t="43527" r="31700" b="43437"/>
          <a:stretch/>
        </p:blipFill>
        <p:spPr>
          <a:xfrm>
            <a:off x="3879545" y="5394703"/>
            <a:ext cx="502215" cy="637999"/>
          </a:xfrm>
          <a:prstGeom prst="rect">
            <a:avLst/>
          </a:prstGeom>
        </p:spPr>
      </p:pic>
      <p:pic>
        <p:nvPicPr>
          <p:cNvPr id="218" name="Рисунок 21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28" t="43527" r="31700" b="43437"/>
          <a:stretch/>
        </p:blipFill>
        <p:spPr>
          <a:xfrm>
            <a:off x="3039703" y="5378206"/>
            <a:ext cx="502215" cy="637999"/>
          </a:xfrm>
          <a:prstGeom prst="rect">
            <a:avLst/>
          </a:prstGeom>
        </p:spPr>
      </p:pic>
      <p:pic>
        <p:nvPicPr>
          <p:cNvPr id="219" name="Рисунок 218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8627698" y="1291778"/>
            <a:ext cx="312609" cy="281666"/>
          </a:xfrm>
          <a:prstGeom prst="rect">
            <a:avLst/>
          </a:prstGeom>
        </p:spPr>
      </p:pic>
      <p:sp>
        <p:nvSpPr>
          <p:cNvPr id="220" name="TextBox 219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6358826" y="997249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221" name="Рисунок 22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94" t="43451" r="23134" b="43513"/>
          <a:stretch/>
        </p:blipFill>
        <p:spPr>
          <a:xfrm>
            <a:off x="7270611" y="1151439"/>
            <a:ext cx="502215" cy="637999"/>
          </a:xfrm>
          <a:prstGeom prst="rect">
            <a:avLst/>
          </a:prstGeom>
        </p:spPr>
      </p:pic>
      <p:pic>
        <p:nvPicPr>
          <p:cNvPr id="222" name="Рисунок 22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55" t="43537" r="68173" b="43427"/>
          <a:stretch/>
        </p:blipFill>
        <p:spPr>
          <a:xfrm>
            <a:off x="8125483" y="1145335"/>
            <a:ext cx="502215" cy="637999"/>
          </a:xfrm>
          <a:prstGeom prst="rect">
            <a:avLst/>
          </a:prstGeom>
        </p:spPr>
      </p:pic>
      <p:pic>
        <p:nvPicPr>
          <p:cNvPr id="223" name="Рисунок 22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7" t="43451" r="77181" b="43513"/>
          <a:stretch/>
        </p:blipFill>
        <p:spPr>
          <a:xfrm>
            <a:off x="8980355" y="1145335"/>
            <a:ext cx="502215" cy="637999"/>
          </a:xfrm>
          <a:prstGeom prst="rect">
            <a:avLst/>
          </a:prstGeom>
        </p:spPr>
      </p:pic>
      <p:pic>
        <p:nvPicPr>
          <p:cNvPr id="224" name="Рисунок 22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4" t="43537" r="58584" b="43427"/>
          <a:stretch/>
        </p:blipFill>
        <p:spPr>
          <a:xfrm>
            <a:off x="9415550" y="1152900"/>
            <a:ext cx="502215" cy="637999"/>
          </a:xfrm>
          <a:prstGeom prst="rect">
            <a:avLst/>
          </a:prstGeom>
        </p:spPr>
      </p:pic>
      <p:grpSp>
        <p:nvGrpSpPr>
          <p:cNvPr id="225" name="Группа 224"/>
          <p:cNvGrpSpPr/>
          <p:nvPr/>
        </p:nvGrpSpPr>
        <p:grpSpPr>
          <a:xfrm>
            <a:off x="7734178" y="1164284"/>
            <a:ext cx="408812" cy="542922"/>
            <a:chOff x="2361639" y="2985697"/>
            <a:chExt cx="408812" cy="542922"/>
          </a:xfrm>
        </p:grpSpPr>
        <p:pic>
          <p:nvPicPr>
            <p:cNvPr id="226" name="Рисунок 22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227" name="Рисунок 22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228" name="Рисунок 227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97023" y="1232517"/>
            <a:ext cx="408812" cy="418784"/>
          </a:xfrm>
          <a:prstGeom prst="rect">
            <a:avLst/>
          </a:prstGeom>
        </p:spPr>
      </p:pic>
      <p:pic>
        <p:nvPicPr>
          <p:cNvPr id="229" name="Рисунок 228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7752176" y="2154375"/>
            <a:ext cx="312609" cy="281666"/>
          </a:xfrm>
          <a:prstGeom prst="rect">
            <a:avLst/>
          </a:prstGeom>
        </p:spPr>
      </p:pic>
      <p:sp>
        <p:nvSpPr>
          <p:cNvPr id="230" name="TextBox 229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6369972" y="1843870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231" name="Рисунок 23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94" t="43451" r="23134" b="43513"/>
          <a:stretch/>
        </p:blipFill>
        <p:spPr>
          <a:xfrm>
            <a:off x="7281757" y="1998060"/>
            <a:ext cx="502215" cy="637999"/>
          </a:xfrm>
          <a:prstGeom prst="rect">
            <a:avLst/>
          </a:prstGeom>
        </p:spPr>
      </p:pic>
      <p:pic>
        <p:nvPicPr>
          <p:cNvPr id="232" name="Рисунок 23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55" t="43537" r="68173" b="43427"/>
          <a:stretch/>
        </p:blipFill>
        <p:spPr>
          <a:xfrm>
            <a:off x="9407867" y="1989668"/>
            <a:ext cx="502215" cy="637999"/>
          </a:xfrm>
          <a:prstGeom prst="rect">
            <a:avLst/>
          </a:prstGeom>
        </p:spPr>
      </p:pic>
      <p:pic>
        <p:nvPicPr>
          <p:cNvPr id="233" name="Рисунок 23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7" t="43451" r="77181" b="43513"/>
          <a:stretch/>
        </p:blipFill>
        <p:spPr>
          <a:xfrm>
            <a:off x="8131750" y="1996905"/>
            <a:ext cx="502215" cy="637999"/>
          </a:xfrm>
          <a:prstGeom prst="rect">
            <a:avLst/>
          </a:prstGeom>
        </p:spPr>
      </p:pic>
      <p:pic>
        <p:nvPicPr>
          <p:cNvPr id="234" name="Рисунок 23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4" t="43537" r="58584" b="43427"/>
          <a:stretch/>
        </p:blipFill>
        <p:spPr>
          <a:xfrm>
            <a:off x="8566945" y="2004470"/>
            <a:ext cx="502215" cy="637999"/>
          </a:xfrm>
          <a:prstGeom prst="rect">
            <a:avLst/>
          </a:prstGeom>
        </p:spPr>
      </p:pic>
      <p:pic>
        <p:nvPicPr>
          <p:cNvPr id="238" name="Рисунок 237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08169" y="2079138"/>
            <a:ext cx="408812" cy="418784"/>
          </a:xfrm>
          <a:prstGeom prst="rect">
            <a:avLst/>
          </a:prstGeom>
        </p:spPr>
      </p:pic>
      <p:pic>
        <p:nvPicPr>
          <p:cNvPr id="239" name="Рисунок 238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7752176" y="2996310"/>
            <a:ext cx="312609" cy="281666"/>
          </a:xfrm>
          <a:prstGeom prst="rect">
            <a:avLst/>
          </a:prstGeom>
        </p:spPr>
      </p:pic>
      <p:sp>
        <p:nvSpPr>
          <p:cNvPr id="240" name="TextBox 239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6369972" y="2685805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241" name="Рисунок 24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94" t="43451" r="23134" b="43513"/>
          <a:stretch/>
        </p:blipFill>
        <p:spPr>
          <a:xfrm>
            <a:off x="7281757" y="2839995"/>
            <a:ext cx="502215" cy="637999"/>
          </a:xfrm>
          <a:prstGeom prst="rect">
            <a:avLst/>
          </a:prstGeom>
        </p:spPr>
      </p:pic>
      <p:pic>
        <p:nvPicPr>
          <p:cNvPr id="242" name="Рисунок 24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2" t="43341" r="31846" b="43623"/>
          <a:stretch/>
        </p:blipFill>
        <p:spPr>
          <a:xfrm>
            <a:off x="8131750" y="2838840"/>
            <a:ext cx="502215" cy="637999"/>
          </a:xfrm>
          <a:prstGeom prst="rect">
            <a:avLst/>
          </a:prstGeom>
        </p:spPr>
      </p:pic>
      <p:pic>
        <p:nvPicPr>
          <p:cNvPr id="243" name="Рисунок 242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08169" y="2921073"/>
            <a:ext cx="408812" cy="418784"/>
          </a:xfrm>
          <a:prstGeom prst="rect">
            <a:avLst/>
          </a:prstGeom>
        </p:spPr>
      </p:pic>
      <p:pic>
        <p:nvPicPr>
          <p:cNvPr id="259" name="Рисунок 258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27056" y="2145761"/>
            <a:ext cx="408812" cy="418784"/>
          </a:xfrm>
          <a:prstGeom prst="rect">
            <a:avLst/>
          </a:prstGeom>
        </p:spPr>
      </p:pic>
      <p:pic>
        <p:nvPicPr>
          <p:cNvPr id="260" name="Рисунок 25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82" t="43646" r="77146" b="43318"/>
          <a:stretch/>
        </p:blipFill>
        <p:spPr>
          <a:xfrm>
            <a:off x="8565342" y="2846740"/>
            <a:ext cx="502215" cy="637999"/>
          </a:xfrm>
          <a:prstGeom prst="rect">
            <a:avLst/>
          </a:prstGeom>
        </p:spPr>
      </p:pic>
      <p:pic>
        <p:nvPicPr>
          <p:cNvPr id="261" name="Рисунок 26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6907053" y="3857707"/>
            <a:ext cx="312609" cy="281666"/>
          </a:xfrm>
          <a:prstGeom prst="rect">
            <a:avLst/>
          </a:prstGeom>
        </p:spPr>
      </p:pic>
      <p:sp>
        <p:nvSpPr>
          <p:cNvPr id="262" name="TextBox 26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6369972" y="3542252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264" name="Рисунок 26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94" t="43451" r="23134" b="43513"/>
          <a:stretch/>
        </p:blipFill>
        <p:spPr>
          <a:xfrm>
            <a:off x="8561844" y="3703248"/>
            <a:ext cx="502215" cy="637999"/>
          </a:xfrm>
          <a:prstGeom prst="rect">
            <a:avLst/>
          </a:prstGeom>
        </p:spPr>
      </p:pic>
      <p:pic>
        <p:nvPicPr>
          <p:cNvPr id="265" name="Рисунок 26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2" t="43341" r="31846" b="43623"/>
          <a:stretch/>
        </p:blipFill>
        <p:spPr>
          <a:xfrm>
            <a:off x="7270611" y="3686963"/>
            <a:ext cx="502215" cy="637999"/>
          </a:xfrm>
          <a:prstGeom prst="rect">
            <a:avLst/>
          </a:prstGeom>
        </p:spPr>
      </p:pic>
      <p:pic>
        <p:nvPicPr>
          <p:cNvPr id="267" name="Рисунок 26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82" t="43646" r="77146" b="43318"/>
          <a:stretch/>
        </p:blipFill>
        <p:spPr>
          <a:xfrm>
            <a:off x="7704203" y="3694863"/>
            <a:ext cx="502215" cy="637999"/>
          </a:xfrm>
          <a:prstGeom prst="rect">
            <a:avLst/>
          </a:prstGeom>
        </p:spPr>
      </p:pic>
      <p:grpSp>
        <p:nvGrpSpPr>
          <p:cNvPr id="268" name="Группа 267"/>
          <p:cNvGrpSpPr/>
          <p:nvPr/>
        </p:nvGrpSpPr>
        <p:grpSpPr>
          <a:xfrm>
            <a:off x="8153677" y="3734501"/>
            <a:ext cx="408812" cy="542922"/>
            <a:chOff x="2361639" y="2985697"/>
            <a:chExt cx="408812" cy="542922"/>
          </a:xfrm>
        </p:grpSpPr>
        <p:pic>
          <p:nvPicPr>
            <p:cNvPr id="269" name="Рисунок 2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270" name="Рисунок 269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271" name="Рисунок 27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6918199" y="4694475"/>
            <a:ext cx="312609" cy="281666"/>
          </a:xfrm>
          <a:prstGeom prst="rect">
            <a:avLst/>
          </a:prstGeom>
        </p:spPr>
      </p:pic>
      <p:sp>
        <p:nvSpPr>
          <p:cNvPr id="272" name="TextBox 27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6381118" y="4379020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273" name="Рисунок 27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32" t="43552" r="13796" b="43412"/>
          <a:stretch/>
        </p:blipFill>
        <p:spPr>
          <a:xfrm>
            <a:off x="7281757" y="4523731"/>
            <a:ext cx="502215" cy="637999"/>
          </a:xfrm>
          <a:prstGeom prst="rect">
            <a:avLst/>
          </a:prstGeom>
        </p:spPr>
      </p:pic>
      <p:pic>
        <p:nvPicPr>
          <p:cNvPr id="283" name="Рисунок 28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8637728" y="5517204"/>
            <a:ext cx="312609" cy="281666"/>
          </a:xfrm>
          <a:prstGeom prst="rect">
            <a:avLst/>
          </a:prstGeom>
        </p:spPr>
      </p:pic>
      <p:pic>
        <p:nvPicPr>
          <p:cNvPr id="299" name="Рисунок 29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94" t="43451" r="23134" b="43513"/>
          <a:stretch/>
        </p:blipFill>
        <p:spPr>
          <a:xfrm>
            <a:off x="7280641" y="5376865"/>
            <a:ext cx="502215" cy="637999"/>
          </a:xfrm>
          <a:prstGeom prst="rect">
            <a:avLst/>
          </a:prstGeom>
        </p:spPr>
      </p:pic>
      <p:pic>
        <p:nvPicPr>
          <p:cNvPr id="319" name="Рисунок 31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55" t="43537" r="68173" b="43427"/>
          <a:stretch/>
        </p:blipFill>
        <p:spPr>
          <a:xfrm>
            <a:off x="8135513" y="5370761"/>
            <a:ext cx="502215" cy="637999"/>
          </a:xfrm>
          <a:prstGeom prst="rect">
            <a:avLst/>
          </a:prstGeom>
        </p:spPr>
      </p:pic>
      <p:pic>
        <p:nvPicPr>
          <p:cNvPr id="320" name="Рисунок 31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7" t="43451" r="77181" b="43513"/>
          <a:stretch/>
        </p:blipFill>
        <p:spPr>
          <a:xfrm>
            <a:off x="8990385" y="5370761"/>
            <a:ext cx="502215" cy="637999"/>
          </a:xfrm>
          <a:prstGeom prst="rect">
            <a:avLst/>
          </a:prstGeom>
        </p:spPr>
      </p:pic>
      <p:pic>
        <p:nvPicPr>
          <p:cNvPr id="321" name="Рисунок 32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4" t="43537" r="58584" b="43427"/>
          <a:stretch/>
        </p:blipFill>
        <p:spPr>
          <a:xfrm>
            <a:off x="9425580" y="5378326"/>
            <a:ext cx="502215" cy="637999"/>
          </a:xfrm>
          <a:prstGeom prst="rect">
            <a:avLst/>
          </a:prstGeom>
        </p:spPr>
      </p:pic>
      <p:grpSp>
        <p:nvGrpSpPr>
          <p:cNvPr id="322" name="Группа 321"/>
          <p:cNvGrpSpPr/>
          <p:nvPr/>
        </p:nvGrpSpPr>
        <p:grpSpPr>
          <a:xfrm>
            <a:off x="7744208" y="5389710"/>
            <a:ext cx="408812" cy="542922"/>
            <a:chOff x="2361639" y="2985697"/>
            <a:chExt cx="408812" cy="542922"/>
          </a:xfrm>
        </p:grpSpPr>
        <p:pic>
          <p:nvPicPr>
            <p:cNvPr id="323" name="Рисунок 322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324" name="Рисунок 323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325" name="Рисунок 324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07053" y="5457943"/>
            <a:ext cx="408812" cy="418784"/>
          </a:xfrm>
          <a:prstGeom prst="rect">
            <a:avLst/>
          </a:prstGeom>
        </p:spPr>
      </p:pic>
      <p:pic>
        <p:nvPicPr>
          <p:cNvPr id="326" name="Рисунок 32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32" t="43552" r="13796" b="43412"/>
          <a:stretch/>
        </p:blipFill>
        <p:spPr>
          <a:xfrm>
            <a:off x="6441774" y="5378206"/>
            <a:ext cx="502215" cy="637999"/>
          </a:xfrm>
          <a:prstGeom prst="rect">
            <a:avLst/>
          </a:prstGeom>
        </p:spPr>
      </p:pic>
      <p:pic>
        <p:nvPicPr>
          <p:cNvPr id="327" name="Рисунок 326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8611021" y="6366891"/>
            <a:ext cx="312609" cy="281666"/>
          </a:xfrm>
          <a:prstGeom prst="rect">
            <a:avLst/>
          </a:prstGeom>
        </p:spPr>
      </p:pic>
      <p:pic>
        <p:nvPicPr>
          <p:cNvPr id="328" name="Рисунок 32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2" t="43341" r="31846" b="43623"/>
          <a:stretch/>
        </p:blipFill>
        <p:spPr>
          <a:xfrm>
            <a:off x="8990595" y="6209421"/>
            <a:ext cx="502215" cy="637999"/>
          </a:xfrm>
          <a:prstGeom prst="rect">
            <a:avLst/>
          </a:prstGeom>
        </p:spPr>
      </p:pic>
      <p:pic>
        <p:nvPicPr>
          <p:cNvPr id="329" name="Рисунок 32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82" t="43646" r="77146" b="43318"/>
          <a:stretch/>
        </p:blipFill>
        <p:spPr>
          <a:xfrm>
            <a:off x="9424187" y="6217321"/>
            <a:ext cx="502215" cy="637999"/>
          </a:xfrm>
          <a:prstGeom prst="rect">
            <a:avLst/>
          </a:prstGeom>
        </p:spPr>
      </p:pic>
      <p:pic>
        <p:nvPicPr>
          <p:cNvPr id="330" name="Рисунок 32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2" t="43341" r="31846" b="43623"/>
          <a:stretch/>
        </p:blipFill>
        <p:spPr>
          <a:xfrm>
            <a:off x="7704203" y="6210317"/>
            <a:ext cx="502215" cy="637999"/>
          </a:xfrm>
          <a:prstGeom prst="rect">
            <a:avLst/>
          </a:prstGeom>
        </p:spPr>
      </p:pic>
      <p:pic>
        <p:nvPicPr>
          <p:cNvPr id="331" name="Рисунок 33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82" t="43646" r="77146" b="43318"/>
          <a:stretch/>
        </p:blipFill>
        <p:spPr>
          <a:xfrm>
            <a:off x="8137795" y="6218217"/>
            <a:ext cx="502215" cy="63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8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148" grpId="0"/>
      <p:bldP spid="167" grpId="0"/>
      <p:bldP spid="191" grpId="0"/>
      <p:bldP spid="220" grpId="0"/>
      <p:bldP spid="230" grpId="0"/>
      <p:bldP spid="240" grpId="0"/>
      <p:bldP spid="262" grpId="0"/>
      <p:bldP spid="27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" t="7747" r="58469" b="54848"/>
          <a:stretch/>
        </p:blipFill>
        <p:spPr>
          <a:xfrm>
            <a:off x="864531" y="1057185"/>
            <a:ext cx="11210257" cy="5741179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412592" y="469687"/>
            <a:ext cx="8442254" cy="38872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рівняння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</a:t>
            </a:r>
            <a:r>
              <a:rPr lang="en-US" sz="4000" b="1" dirty="0">
                <a:solidFill>
                  <a:schemeClr val="bg1"/>
                </a:solidFill>
              </a:rPr>
              <a:t>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</a:t>
            </a:r>
            <a:r>
              <a:rPr lang="en-US" sz="4000" b="1" dirty="0">
                <a:solidFill>
                  <a:schemeClr val="bg1"/>
                </a:solidFill>
              </a:rPr>
              <a:t>42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Cute Cartoon Senior People Set. Happy Old People, Men And Wome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4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AutoShape 6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AutoShape 2" descr="Відпочинок на Чорному морі 2020 , Чорне море бази відпочинку Україна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2" descr="2 гривні (монета) — Вікіпедія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38" name="Группа 37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39" name="Рисунок 3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0" name="Рисунок 39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076330" y="1305254"/>
            <a:ext cx="312609" cy="281666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357458" y="1019285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79" t="44140" r="67849" b="42824"/>
          <a:stretch/>
        </p:blipFill>
        <p:spPr>
          <a:xfrm>
            <a:off x="1307201" y="1177054"/>
            <a:ext cx="502215" cy="637999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36" t="43438" r="57723" b="42720"/>
          <a:stretch/>
        </p:blipFill>
        <p:spPr>
          <a:xfrm>
            <a:off x="1733068" y="1156324"/>
            <a:ext cx="541936" cy="676099"/>
          </a:xfrm>
          <a:prstGeom prst="rect">
            <a:avLst/>
          </a:prstGeom>
        </p:spPr>
      </p:pic>
      <p:pic>
        <p:nvPicPr>
          <p:cNvPr id="166" name="Рисунок 16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06" t="43613" r="49522" b="43351"/>
          <a:stretch/>
        </p:blipFill>
        <p:spPr>
          <a:xfrm>
            <a:off x="4283975" y="1156258"/>
            <a:ext cx="502215" cy="637999"/>
          </a:xfrm>
          <a:prstGeom prst="rect">
            <a:avLst/>
          </a:prstGeom>
        </p:spPr>
      </p:pic>
      <p:grpSp>
        <p:nvGrpSpPr>
          <p:cNvPr id="136" name="Группа 135"/>
          <p:cNvGrpSpPr/>
          <p:nvPr/>
        </p:nvGrpSpPr>
        <p:grpSpPr>
          <a:xfrm>
            <a:off x="2179731" y="1162755"/>
            <a:ext cx="408812" cy="542922"/>
            <a:chOff x="2361639" y="2985697"/>
            <a:chExt cx="408812" cy="542922"/>
          </a:xfrm>
        </p:grpSpPr>
        <p:pic>
          <p:nvPicPr>
            <p:cNvPr id="137" name="Рисунок 13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38" name="Рисунок 13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128" name="Рисунок 12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1" t="43841" r="77097" b="43123"/>
          <a:stretch/>
        </p:blipFill>
        <p:spPr>
          <a:xfrm>
            <a:off x="2593636" y="1175373"/>
            <a:ext cx="502215" cy="637999"/>
          </a:xfrm>
          <a:prstGeom prst="rect">
            <a:avLst/>
          </a:prstGeom>
        </p:spPr>
      </p:pic>
      <p:pic>
        <p:nvPicPr>
          <p:cNvPr id="129" name="Рисунок 12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7" t="12355" r="91223" b="82654"/>
          <a:stretch/>
        </p:blipFill>
        <p:spPr>
          <a:xfrm>
            <a:off x="3824641" y="1356121"/>
            <a:ext cx="421206" cy="276501"/>
          </a:xfrm>
          <a:prstGeom prst="rect">
            <a:avLst/>
          </a:prstGeom>
        </p:spPr>
      </p:pic>
      <p:pic>
        <p:nvPicPr>
          <p:cNvPr id="130" name="Рисунок 12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62" t="43699" r="40466" b="43265"/>
          <a:stretch/>
        </p:blipFill>
        <p:spPr>
          <a:xfrm>
            <a:off x="4695774" y="1152729"/>
            <a:ext cx="502215" cy="637999"/>
          </a:xfrm>
          <a:prstGeom prst="rect">
            <a:avLst/>
          </a:prstGeom>
        </p:spPr>
      </p:pic>
      <p:pic>
        <p:nvPicPr>
          <p:cNvPr id="131" name="Рисунок 13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2210960" y="2136967"/>
            <a:ext cx="312609" cy="281666"/>
          </a:xfrm>
          <a:prstGeom prst="rect">
            <a:avLst/>
          </a:prstGeom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2492088" y="1850998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133" name="Рисунок 13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64" t="44486" r="31164" b="42478"/>
          <a:stretch/>
        </p:blipFill>
        <p:spPr>
          <a:xfrm>
            <a:off x="1773683" y="2043437"/>
            <a:ext cx="502215" cy="637999"/>
          </a:xfrm>
          <a:prstGeom prst="rect">
            <a:avLst/>
          </a:prstGeom>
        </p:spPr>
      </p:pic>
      <p:pic>
        <p:nvPicPr>
          <p:cNvPr id="134" name="Рисунок 13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8" t="43265" r="85121" b="42893"/>
          <a:stretch/>
        </p:blipFill>
        <p:spPr>
          <a:xfrm>
            <a:off x="1327688" y="1986405"/>
            <a:ext cx="541936" cy="676099"/>
          </a:xfrm>
          <a:prstGeom prst="rect">
            <a:avLst/>
          </a:prstGeom>
        </p:spPr>
      </p:pic>
      <p:pic>
        <p:nvPicPr>
          <p:cNvPr id="135" name="Рисунок 13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06" t="43613" r="49522" b="43351"/>
          <a:stretch/>
        </p:blipFill>
        <p:spPr>
          <a:xfrm>
            <a:off x="3420230" y="2011936"/>
            <a:ext cx="502215" cy="637999"/>
          </a:xfrm>
          <a:prstGeom prst="rect">
            <a:avLst/>
          </a:prstGeom>
        </p:spPr>
      </p:pic>
      <p:pic>
        <p:nvPicPr>
          <p:cNvPr id="142" name="Рисунок 141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7" t="12355" r="91223" b="82654"/>
          <a:stretch/>
        </p:blipFill>
        <p:spPr>
          <a:xfrm>
            <a:off x="2959271" y="2187834"/>
            <a:ext cx="421206" cy="276501"/>
          </a:xfrm>
          <a:prstGeom prst="rect">
            <a:avLst/>
          </a:prstGeom>
        </p:spPr>
      </p:pic>
      <p:pic>
        <p:nvPicPr>
          <p:cNvPr id="147" name="Рисунок 14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62" t="43699" r="40466" b="43265"/>
          <a:stretch/>
        </p:blipFill>
        <p:spPr>
          <a:xfrm>
            <a:off x="3847660" y="2016366"/>
            <a:ext cx="502215" cy="637999"/>
          </a:xfrm>
          <a:prstGeom prst="rect">
            <a:avLst/>
          </a:prstGeom>
        </p:spPr>
      </p:pic>
      <p:pic>
        <p:nvPicPr>
          <p:cNvPr id="149" name="Рисунок 148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1776858" y="3019196"/>
            <a:ext cx="312609" cy="281666"/>
          </a:xfrm>
          <a:prstGeom prst="rect">
            <a:avLst/>
          </a:prstGeom>
        </p:spPr>
      </p:pic>
      <p:sp>
        <p:nvSpPr>
          <p:cNvPr id="151" name="TextBox 15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204374" y="2724952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152" name="Рисунок 15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64" t="44486" r="31164" b="42478"/>
          <a:stretch/>
        </p:blipFill>
        <p:spPr>
          <a:xfrm>
            <a:off x="2634442" y="2897799"/>
            <a:ext cx="502215" cy="637999"/>
          </a:xfrm>
          <a:prstGeom prst="rect">
            <a:avLst/>
          </a:prstGeom>
        </p:spPr>
      </p:pic>
      <p:pic>
        <p:nvPicPr>
          <p:cNvPr id="153" name="Рисунок 152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8" t="43265" r="85121" b="42893"/>
          <a:stretch/>
        </p:blipFill>
        <p:spPr>
          <a:xfrm>
            <a:off x="2188447" y="2840767"/>
            <a:ext cx="541936" cy="676099"/>
          </a:xfrm>
          <a:prstGeom prst="rect">
            <a:avLst/>
          </a:prstGeom>
        </p:spPr>
      </p:pic>
      <p:pic>
        <p:nvPicPr>
          <p:cNvPr id="154" name="Рисунок 15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06" t="43613" r="49522" b="43351"/>
          <a:stretch/>
        </p:blipFill>
        <p:spPr>
          <a:xfrm>
            <a:off x="3429637" y="2848704"/>
            <a:ext cx="502215" cy="637999"/>
          </a:xfrm>
          <a:prstGeom prst="rect">
            <a:avLst/>
          </a:prstGeom>
        </p:spPr>
      </p:pic>
      <p:pic>
        <p:nvPicPr>
          <p:cNvPr id="156" name="Рисунок 155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3" t="11744" r="84937" b="83265"/>
          <a:stretch/>
        </p:blipFill>
        <p:spPr>
          <a:xfrm>
            <a:off x="2968678" y="3024602"/>
            <a:ext cx="421206" cy="276501"/>
          </a:xfrm>
          <a:prstGeom prst="rect">
            <a:avLst/>
          </a:prstGeom>
        </p:spPr>
      </p:pic>
      <p:pic>
        <p:nvPicPr>
          <p:cNvPr id="157" name="Рисунок 15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62" t="43699" r="40466" b="43265"/>
          <a:stretch/>
        </p:blipFill>
        <p:spPr>
          <a:xfrm>
            <a:off x="3857067" y="2853134"/>
            <a:ext cx="502215" cy="637999"/>
          </a:xfrm>
          <a:prstGeom prst="rect">
            <a:avLst/>
          </a:prstGeom>
        </p:spPr>
      </p:pic>
      <p:pic>
        <p:nvPicPr>
          <p:cNvPr id="173" name="Рисунок 17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1821321" y="3853788"/>
            <a:ext cx="312609" cy="281666"/>
          </a:xfrm>
          <a:prstGeom prst="rect">
            <a:avLst/>
          </a:prstGeom>
        </p:spPr>
      </p:pic>
      <p:sp>
        <p:nvSpPr>
          <p:cNvPr id="175" name="TextBox 174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248837" y="3559544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176" name="Рисунок 17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64" t="44486" r="31164" b="42478"/>
          <a:stretch/>
        </p:blipFill>
        <p:spPr>
          <a:xfrm>
            <a:off x="2201020" y="3745184"/>
            <a:ext cx="502215" cy="637999"/>
          </a:xfrm>
          <a:prstGeom prst="rect">
            <a:avLst/>
          </a:prstGeom>
        </p:spPr>
      </p:pic>
      <p:pic>
        <p:nvPicPr>
          <p:cNvPr id="177" name="Рисунок 17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74" t="43612" r="66985" b="42546"/>
          <a:stretch/>
        </p:blipFill>
        <p:spPr>
          <a:xfrm>
            <a:off x="2634442" y="3688746"/>
            <a:ext cx="541936" cy="676099"/>
          </a:xfrm>
          <a:prstGeom prst="rect">
            <a:avLst/>
          </a:prstGeom>
        </p:spPr>
      </p:pic>
      <p:pic>
        <p:nvPicPr>
          <p:cNvPr id="178" name="Рисунок 177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076330" y="4678688"/>
            <a:ext cx="312609" cy="281666"/>
          </a:xfrm>
          <a:prstGeom prst="rect">
            <a:avLst/>
          </a:prstGeom>
        </p:spPr>
      </p:pic>
      <p:pic>
        <p:nvPicPr>
          <p:cNvPr id="180" name="Рисунок 17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79" t="44140" r="67849" b="42824"/>
          <a:stretch/>
        </p:blipFill>
        <p:spPr>
          <a:xfrm>
            <a:off x="1307201" y="4550488"/>
            <a:ext cx="502215" cy="637999"/>
          </a:xfrm>
          <a:prstGeom prst="rect">
            <a:avLst/>
          </a:prstGeom>
        </p:spPr>
      </p:pic>
      <p:pic>
        <p:nvPicPr>
          <p:cNvPr id="181" name="Рисунок 180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36" t="43438" r="57723" b="42720"/>
          <a:stretch/>
        </p:blipFill>
        <p:spPr>
          <a:xfrm>
            <a:off x="1733068" y="4529758"/>
            <a:ext cx="541936" cy="676099"/>
          </a:xfrm>
          <a:prstGeom prst="rect">
            <a:avLst/>
          </a:prstGeom>
        </p:spPr>
      </p:pic>
      <p:pic>
        <p:nvPicPr>
          <p:cNvPr id="182" name="Рисунок 18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06" t="43613" r="49522" b="43351"/>
          <a:stretch/>
        </p:blipFill>
        <p:spPr>
          <a:xfrm>
            <a:off x="4733902" y="4532636"/>
            <a:ext cx="502215" cy="637999"/>
          </a:xfrm>
          <a:prstGeom prst="rect">
            <a:avLst/>
          </a:prstGeom>
        </p:spPr>
      </p:pic>
      <p:grpSp>
        <p:nvGrpSpPr>
          <p:cNvPr id="183" name="Группа 182"/>
          <p:cNvGrpSpPr/>
          <p:nvPr/>
        </p:nvGrpSpPr>
        <p:grpSpPr>
          <a:xfrm>
            <a:off x="2179731" y="4536189"/>
            <a:ext cx="408812" cy="542922"/>
            <a:chOff x="2361639" y="2985697"/>
            <a:chExt cx="408812" cy="542922"/>
          </a:xfrm>
        </p:grpSpPr>
        <p:pic>
          <p:nvPicPr>
            <p:cNvPr id="184" name="Рисунок 183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85" name="Рисунок 184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186" name="Рисунок 18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1" t="43841" r="77097" b="43123"/>
          <a:stretch/>
        </p:blipFill>
        <p:spPr>
          <a:xfrm>
            <a:off x="2593636" y="4548807"/>
            <a:ext cx="502215" cy="637999"/>
          </a:xfrm>
          <a:prstGeom prst="rect">
            <a:avLst/>
          </a:prstGeom>
        </p:spPr>
      </p:pic>
      <p:pic>
        <p:nvPicPr>
          <p:cNvPr id="187" name="Рисунок 186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7" t="12355" r="91223" b="82654"/>
          <a:stretch/>
        </p:blipFill>
        <p:spPr>
          <a:xfrm>
            <a:off x="4274568" y="4732499"/>
            <a:ext cx="421206" cy="276501"/>
          </a:xfrm>
          <a:prstGeom prst="rect">
            <a:avLst/>
          </a:prstGeom>
        </p:spPr>
      </p:pic>
      <p:pic>
        <p:nvPicPr>
          <p:cNvPr id="188" name="Рисунок 18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62" t="43699" r="40466" b="43265"/>
          <a:stretch/>
        </p:blipFill>
        <p:spPr>
          <a:xfrm>
            <a:off x="5145701" y="4529107"/>
            <a:ext cx="502215" cy="637999"/>
          </a:xfrm>
          <a:prstGeom prst="rect">
            <a:avLst/>
          </a:prstGeom>
        </p:spPr>
      </p:pic>
      <p:pic>
        <p:nvPicPr>
          <p:cNvPr id="193" name="Рисунок 19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64" t="44486" r="31164" b="42478"/>
          <a:stretch/>
        </p:blipFill>
        <p:spPr>
          <a:xfrm>
            <a:off x="3479265" y="4569612"/>
            <a:ext cx="502215" cy="637999"/>
          </a:xfrm>
          <a:prstGeom prst="rect">
            <a:avLst/>
          </a:prstGeom>
        </p:spPr>
      </p:pic>
      <p:pic>
        <p:nvPicPr>
          <p:cNvPr id="197" name="Рисунок 19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74" t="43612" r="66985" b="42546"/>
          <a:stretch/>
        </p:blipFill>
        <p:spPr>
          <a:xfrm>
            <a:off x="3913055" y="4536189"/>
            <a:ext cx="541936" cy="676099"/>
          </a:xfrm>
          <a:prstGeom prst="rect">
            <a:avLst/>
          </a:prstGeom>
        </p:spPr>
      </p:pic>
      <p:pic>
        <p:nvPicPr>
          <p:cNvPr id="202" name="Рисунок 201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076330" y="5528299"/>
            <a:ext cx="312609" cy="281666"/>
          </a:xfrm>
          <a:prstGeom prst="rect">
            <a:avLst/>
          </a:prstGeom>
        </p:spPr>
      </p:pic>
      <p:pic>
        <p:nvPicPr>
          <p:cNvPr id="203" name="Рисунок 20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64" t="44486" r="31164" b="42478"/>
          <a:stretch/>
        </p:blipFill>
        <p:spPr>
          <a:xfrm>
            <a:off x="2639053" y="5434769"/>
            <a:ext cx="502215" cy="637999"/>
          </a:xfrm>
          <a:prstGeom prst="rect">
            <a:avLst/>
          </a:prstGeom>
        </p:spPr>
      </p:pic>
      <p:pic>
        <p:nvPicPr>
          <p:cNvPr id="204" name="Рисунок 20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8" t="43265" r="85121" b="42893"/>
          <a:stretch/>
        </p:blipFill>
        <p:spPr>
          <a:xfrm>
            <a:off x="2193058" y="5377737"/>
            <a:ext cx="541936" cy="676099"/>
          </a:xfrm>
          <a:prstGeom prst="rect">
            <a:avLst/>
          </a:prstGeom>
        </p:spPr>
      </p:pic>
      <p:pic>
        <p:nvPicPr>
          <p:cNvPr id="205" name="Рисунок 20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64" t="44486" r="31164" b="42478"/>
          <a:stretch/>
        </p:blipFill>
        <p:spPr>
          <a:xfrm>
            <a:off x="3925260" y="5434769"/>
            <a:ext cx="502215" cy="637999"/>
          </a:xfrm>
          <a:prstGeom prst="rect">
            <a:avLst/>
          </a:prstGeom>
        </p:spPr>
      </p:pic>
      <p:pic>
        <p:nvPicPr>
          <p:cNvPr id="206" name="Рисунок 205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8" t="43265" r="85121" b="42893"/>
          <a:stretch/>
        </p:blipFill>
        <p:spPr>
          <a:xfrm>
            <a:off x="3479265" y="5377737"/>
            <a:ext cx="541936" cy="676099"/>
          </a:xfrm>
          <a:prstGeom prst="rect">
            <a:avLst/>
          </a:prstGeom>
        </p:spPr>
      </p:pic>
      <p:pic>
        <p:nvPicPr>
          <p:cNvPr id="235" name="Рисунок 234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476365" y="1303017"/>
            <a:ext cx="312609" cy="281666"/>
          </a:xfrm>
          <a:prstGeom prst="rect">
            <a:avLst/>
          </a:prstGeom>
        </p:spPr>
      </p:pic>
      <p:sp>
        <p:nvSpPr>
          <p:cNvPr id="236" name="TextBox 235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7658853" y="1027433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237" name="Рисунок 23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6" t="44425" r="40172" b="42539"/>
          <a:stretch/>
        </p:blipFill>
        <p:spPr>
          <a:xfrm>
            <a:off x="6439982" y="1194424"/>
            <a:ext cx="502215" cy="637999"/>
          </a:xfrm>
          <a:prstGeom prst="rect">
            <a:avLst/>
          </a:prstGeom>
        </p:spPr>
      </p:pic>
      <p:pic>
        <p:nvPicPr>
          <p:cNvPr id="244" name="Рисунок 24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92" t="43438" r="66967" b="42720"/>
          <a:stretch/>
        </p:blipFill>
        <p:spPr>
          <a:xfrm>
            <a:off x="8604232" y="1155555"/>
            <a:ext cx="541936" cy="676099"/>
          </a:xfrm>
          <a:prstGeom prst="rect">
            <a:avLst/>
          </a:prstGeom>
        </p:spPr>
      </p:pic>
      <p:pic>
        <p:nvPicPr>
          <p:cNvPr id="245" name="Рисунок 24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4" t="43613" r="68054" b="43351"/>
          <a:stretch/>
        </p:blipFill>
        <p:spPr>
          <a:xfrm>
            <a:off x="8974150" y="1145663"/>
            <a:ext cx="502215" cy="637999"/>
          </a:xfrm>
          <a:prstGeom prst="rect">
            <a:avLst/>
          </a:prstGeom>
        </p:spPr>
      </p:pic>
      <p:pic>
        <p:nvPicPr>
          <p:cNvPr id="246" name="Рисунок 24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98" t="43841" r="31530" b="43123"/>
          <a:stretch/>
        </p:blipFill>
        <p:spPr>
          <a:xfrm>
            <a:off x="6875684" y="1170099"/>
            <a:ext cx="502215" cy="637999"/>
          </a:xfrm>
          <a:prstGeom prst="rect">
            <a:avLst/>
          </a:prstGeom>
        </p:spPr>
      </p:pic>
      <p:pic>
        <p:nvPicPr>
          <p:cNvPr id="247" name="Рисунок 246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7" t="12355" r="91223" b="82654"/>
          <a:stretch/>
        </p:blipFill>
        <p:spPr>
          <a:xfrm>
            <a:off x="7270042" y="1342699"/>
            <a:ext cx="421206" cy="276501"/>
          </a:xfrm>
          <a:prstGeom prst="rect">
            <a:avLst/>
          </a:prstGeom>
        </p:spPr>
      </p:pic>
      <p:pic>
        <p:nvPicPr>
          <p:cNvPr id="248" name="Рисунок 24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90" t="44127" r="23138" b="42837"/>
          <a:stretch/>
        </p:blipFill>
        <p:spPr>
          <a:xfrm>
            <a:off x="9828555" y="1170099"/>
            <a:ext cx="502215" cy="637999"/>
          </a:xfrm>
          <a:prstGeom prst="rect">
            <a:avLst/>
          </a:prstGeom>
        </p:spPr>
      </p:pic>
      <p:pic>
        <p:nvPicPr>
          <p:cNvPr id="249" name="Рисунок 24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01" t="11851" r="84899" b="83158"/>
          <a:stretch/>
        </p:blipFill>
        <p:spPr>
          <a:xfrm>
            <a:off x="8129419" y="1333477"/>
            <a:ext cx="421206" cy="276501"/>
          </a:xfrm>
          <a:prstGeom prst="rect">
            <a:avLst/>
          </a:prstGeom>
        </p:spPr>
      </p:pic>
      <p:pic>
        <p:nvPicPr>
          <p:cNvPr id="250" name="Рисунок 24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21" t="43842" r="5007" b="43122"/>
          <a:stretch/>
        </p:blipFill>
        <p:spPr>
          <a:xfrm>
            <a:off x="10261240" y="1170098"/>
            <a:ext cx="502215" cy="637999"/>
          </a:xfrm>
          <a:prstGeom prst="rect">
            <a:avLst/>
          </a:prstGeom>
        </p:spPr>
      </p:pic>
      <p:pic>
        <p:nvPicPr>
          <p:cNvPr id="251" name="Рисунок 25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8183717" y="2147125"/>
            <a:ext cx="312609" cy="281666"/>
          </a:xfrm>
          <a:prstGeom prst="rect">
            <a:avLst/>
          </a:prstGeom>
        </p:spPr>
      </p:pic>
      <p:sp>
        <p:nvSpPr>
          <p:cNvPr id="252" name="TextBox 25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7658853" y="1869072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253" name="Рисунок 25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6" t="44425" r="40172" b="42539"/>
          <a:stretch/>
        </p:blipFill>
        <p:spPr>
          <a:xfrm>
            <a:off x="6439982" y="2036063"/>
            <a:ext cx="502215" cy="637999"/>
          </a:xfrm>
          <a:prstGeom prst="rect">
            <a:avLst/>
          </a:prstGeom>
        </p:spPr>
      </p:pic>
      <p:pic>
        <p:nvPicPr>
          <p:cNvPr id="254" name="Рисунок 25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92" t="43438" r="66967" b="42720"/>
          <a:stretch/>
        </p:blipFill>
        <p:spPr>
          <a:xfrm>
            <a:off x="10322927" y="1992687"/>
            <a:ext cx="541936" cy="676099"/>
          </a:xfrm>
          <a:prstGeom prst="rect">
            <a:avLst/>
          </a:prstGeom>
        </p:spPr>
      </p:pic>
      <p:pic>
        <p:nvPicPr>
          <p:cNvPr id="255" name="Рисунок 25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4" t="43613" r="68054" b="43351"/>
          <a:stretch/>
        </p:blipFill>
        <p:spPr>
          <a:xfrm>
            <a:off x="9833255" y="2003588"/>
            <a:ext cx="502215" cy="637999"/>
          </a:xfrm>
          <a:prstGeom prst="rect">
            <a:avLst/>
          </a:prstGeom>
        </p:spPr>
      </p:pic>
      <p:pic>
        <p:nvPicPr>
          <p:cNvPr id="256" name="Рисунок 25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98" t="43841" r="31530" b="43123"/>
          <a:stretch/>
        </p:blipFill>
        <p:spPr>
          <a:xfrm>
            <a:off x="6875684" y="2011738"/>
            <a:ext cx="502215" cy="637999"/>
          </a:xfrm>
          <a:prstGeom prst="rect">
            <a:avLst/>
          </a:prstGeom>
        </p:spPr>
      </p:pic>
      <p:pic>
        <p:nvPicPr>
          <p:cNvPr id="257" name="Рисунок 256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7" t="12355" r="91223" b="82654"/>
          <a:stretch/>
        </p:blipFill>
        <p:spPr>
          <a:xfrm>
            <a:off x="7270042" y="2184338"/>
            <a:ext cx="421206" cy="276501"/>
          </a:xfrm>
          <a:prstGeom prst="rect">
            <a:avLst/>
          </a:prstGeom>
        </p:spPr>
      </p:pic>
      <p:pic>
        <p:nvPicPr>
          <p:cNvPr id="258" name="Рисунок 25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90" t="44127" r="23138" b="42837"/>
          <a:stretch/>
        </p:blipFill>
        <p:spPr>
          <a:xfrm>
            <a:off x="8555790" y="2019330"/>
            <a:ext cx="502215" cy="637999"/>
          </a:xfrm>
          <a:prstGeom prst="rect">
            <a:avLst/>
          </a:prstGeom>
        </p:spPr>
      </p:pic>
      <p:pic>
        <p:nvPicPr>
          <p:cNvPr id="263" name="Рисунок 2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4" t="12458" r="90906" b="82551"/>
          <a:stretch/>
        </p:blipFill>
        <p:spPr>
          <a:xfrm>
            <a:off x="9407152" y="2174412"/>
            <a:ext cx="421206" cy="276501"/>
          </a:xfrm>
          <a:prstGeom prst="rect">
            <a:avLst/>
          </a:prstGeom>
        </p:spPr>
      </p:pic>
      <p:pic>
        <p:nvPicPr>
          <p:cNvPr id="266" name="Рисунок 26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21" t="43842" r="5007" b="43122"/>
          <a:stretch/>
        </p:blipFill>
        <p:spPr>
          <a:xfrm>
            <a:off x="8988475" y="2019329"/>
            <a:ext cx="502215" cy="637999"/>
          </a:xfrm>
          <a:prstGeom prst="rect">
            <a:avLst/>
          </a:prstGeom>
        </p:spPr>
      </p:pic>
      <p:pic>
        <p:nvPicPr>
          <p:cNvPr id="274" name="Рисунок 27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8184308" y="3000473"/>
            <a:ext cx="312609" cy="281666"/>
          </a:xfrm>
          <a:prstGeom prst="rect">
            <a:avLst/>
          </a:prstGeom>
        </p:spPr>
      </p:pic>
      <p:sp>
        <p:nvSpPr>
          <p:cNvPr id="275" name="TextBox 274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7659444" y="2722420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276" name="Рисунок 27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6" t="44425" r="40172" b="42539"/>
          <a:stretch/>
        </p:blipFill>
        <p:spPr>
          <a:xfrm>
            <a:off x="6440573" y="2889411"/>
            <a:ext cx="502215" cy="637999"/>
          </a:xfrm>
          <a:prstGeom prst="rect">
            <a:avLst/>
          </a:prstGeom>
        </p:spPr>
      </p:pic>
      <p:pic>
        <p:nvPicPr>
          <p:cNvPr id="277" name="Рисунок 27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98" t="43841" r="31530" b="43123"/>
          <a:stretch/>
        </p:blipFill>
        <p:spPr>
          <a:xfrm>
            <a:off x="6876275" y="2865086"/>
            <a:ext cx="502215" cy="637999"/>
          </a:xfrm>
          <a:prstGeom prst="rect">
            <a:avLst/>
          </a:prstGeom>
        </p:spPr>
      </p:pic>
      <p:pic>
        <p:nvPicPr>
          <p:cNvPr id="278" name="Рисунок 277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7" t="12355" r="91223" b="82654"/>
          <a:stretch/>
        </p:blipFill>
        <p:spPr>
          <a:xfrm>
            <a:off x="7270633" y="3037686"/>
            <a:ext cx="421206" cy="276501"/>
          </a:xfrm>
          <a:prstGeom prst="rect">
            <a:avLst/>
          </a:prstGeom>
        </p:spPr>
      </p:pic>
      <p:pic>
        <p:nvPicPr>
          <p:cNvPr id="279" name="Рисунок 27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98" t="43852" r="58530" b="43112"/>
          <a:stretch/>
        </p:blipFill>
        <p:spPr>
          <a:xfrm>
            <a:off x="8555790" y="2865680"/>
            <a:ext cx="502215" cy="637999"/>
          </a:xfrm>
          <a:prstGeom prst="rect">
            <a:avLst/>
          </a:prstGeom>
        </p:spPr>
      </p:pic>
      <p:pic>
        <p:nvPicPr>
          <p:cNvPr id="280" name="Рисунок 27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07" t="43979" r="31821" b="42985"/>
          <a:stretch/>
        </p:blipFill>
        <p:spPr>
          <a:xfrm>
            <a:off x="8989066" y="2872677"/>
            <a:ext cx="502215" cy="637999"/>
          </a:xfrm>
          <a:prstGeom prst="rect">
            <a:avLst/>
          </a:prstGeom>
        </p:spPr>
      </p:pic>
      <p:pic>
        <p:nvPicPr>
          <p:cNvPr id="290" name="Рисунок 28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6916768" y="3837597"/>
            <a:ext cx="312609" cy="281666"/>
          </a:xfrm>
          <a:prstGeom prst="rect">
            <a:avLst/>
          </a:prstGeom>
        </p:spPr>
      </p:pic>
      <p:sp>
        <p:nvSpPr>
          <p:cNvPr id="291" name="TextBox 29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6391904" y="3559544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292" name="Рисунок 29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6" t="44425" r="40172" b="42539"/>
          <a:stretch/>
        </p:blipFill>
        <p:spPr>
          <a:xfrm>
            <a:off x="7304185" y="3728824"/>
            <a:ext cx="502215" cy="637999"/>
          </a:xfrm>
          <a:prstGeom prst="rect">
            <a:avLst/>
          </a:prstGeom>
        </p:spPr>
      </p:pic>
      <p:pic>
        <p:nvPicPr>
          <p:cNvPr id="293" name="Рисунок 29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98" t="43841" r="31530" b="43123"/>
          <a:stretch/>
        </p:blipFill>
        <p:spPr>
          <a:xfrm>
            <a:off x="7739887" y="3704499"/>
            <a:ext cx="502215" cy="637999"/>
          </a:xfrm>
          <a:prstGeom prst="rect">
            <a:avLst/>
          </a:prstGeom>
        </p:spPr>
      </p:pic>
      <p:pic>
        <p:nvPicPr>
          <p:cNvPr id="294" name="Рисунок 293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7" t="12355" r="91223" b="82654"/>
          <a:stretch/>
        </p:blipFill>
        <p:spPr>
          <a:xfrm>
            <a:off x="8134245" y="3877099"/>
            <a:ext cx="421206" cy="276501"/>
          </a:xfrm>
          <a:prstGeom prst="rect">
            <a:avLst/>
          </a:prstGeom>
        </p:spPr>
      </p:pic>
      <p:pic>
        <p:nvPicPr>
          <p:cNvPr id="295" name="Рисунок 29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98" t="43852" r="58530" b="43112"/>
          <a:stretch/>
        </p:blipFill>
        <p:spPr>
          <a:xfrm>
            <a:off x="8550625" y="3712095"/>
            <a:ext cx="502215" cy="637999"/>
          </a:xfrm>
          <a:prstGeom prst="rect">
            <a:avLst/>
          </a:prstGeom>
        </p:spPr>
      </p:pic>
      <p:pic>
        <p:nvPicPr>
          <p:cNvPr id="296" name="Рисунок 29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07" t="43979" r="31821" b="42985"/>
          <a:stretch/>
        </p:blipFill>
        <p:spPr>
          <a:xfrm>
            <a:off x="8983901" y="3719092"/>
            <a:ext cx="502215" cy="637999"/>
          </a:xfrm>
          <a:prstGeom prst="rect">
            <a:avLst/>
          </a:prstGeom>
        </p:spPr>
      </p:pic>
      <p:pic>
        <p:nvPicPr>
          <p:cNvPr id="302" name="Рисунок 301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6916768" y="4689472"/>
            <a:ext cx="312609" cy="281666"/>
          </a:xfrm>
          <a:prstGeom prst="rect">
            <a:avLst/>
          </a:prstGeom>
        </p:spPr>
      </p:pic>
      <p:sp>
        <p:nvSpPr>
          <p:cNvPr id="303" name="TextBox 30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6391904" y="4411419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304" name="Рисунок 30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32" t="44425" r="76796" b="42539"/>
          <a:stretch/>
        </p:blipFill>
        <p:spPr>
          <a:xfrm>
            <a:off x="7304185" y="4580699"/>
            <a:ext cx="502215" cy="637999"/>
          </a:xfrm>
          <a:prstGeom prst="rect">
            <a:avLst/>
          </a:prstGeom>
        </p:spPr>
      </p:pic>
      <p:pic>
        <p:nvPicPr>
          <p:cNvPr id="305" name="Рисунок 30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67" t="43841" r="4461" b="43123"/>
          <a:stretch/>
        </p:blipFill>
        <p:spPr>
          <a:xfrm>
            <a:off x="7739887" y="4556374"/>
            <a:ext cx="502215" cy="637999"/>
          </a:xfrm>
          <a:prstGeom prst="rect">
            <a:avLst/>
          </a:prstGeom>
        </p:spPr>
      </p:pic>
      <p:pic>
        <p:nvPicPr>
          <p:cNvPr id="306" name="Рисунок 305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924973" y="5530940"/>
            <a:ext cx="312609" cy="281666"/>
          </a:xfrm>
          <a:prstGeom prst="rect">
            <a:avLst/>
          </a:prstGeom>
        </p:spPr>
      </p:pic>
      <p:pic>
        <p:nvPicPr>
          <p:cNvPr id="308" name="Рисунок 30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6" t="44425" r="40172" b="42539"/>
          <a:stretch/>
        </p:blipFill>
        <p:spPr>
          <a:xfrm>
            <a:off x="6421991" y="5415529"/>
            <a:ext cx="502215" cy="637999"/>
          </a:xfrm>
          <a:prstGeom prst="rect">
            <a:avLst/>
          </a:prstGeom>
        </p:spPr>
      </p:pic>
      <p:pic>
        <p:nvPicPr>
          <p:cNvPr id="309" name="Рисунок 308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92" t="43438" r="66967" b="42720"/>
          <a:stretch/>
        </p:blipFill>
        <p:spPr>
          <a:xfrm>
            <a:off x="9052840" y="5383478"/>
            <a:ext cx="541936" cy="676099"/>
          </a:xfrm>
          <a:prstGeom prst="rect">
            <a:avLst/>
          </a:prstGeom>
        </p:spPr>
      </p:pic>
      <p:pic>
        <p:nvPicPr>
          <p:cNvPr id="310" name="Рисунок 30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4" t="43613" r="68054" b="43351"/>
          <a:stretch/>
        </p:blipFill>
        <p:spPr>
          <a:xfrm>
            <a:off x="9414589" y="5391327"/>
            <a:ext cx="502215" cy="637999"/>
          </a:xfrm>
          <a:prstGeom prst="rect">
            <a:avLst/>
          </a:prstGeom>
        </p:spPr>
      </p:pic>
      <p:pic>
        <p:nvPicPr>
          <p:cNvPr id="311" name="Рисунок 31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98" t="43841" r="31530" b="43123"/>
          <a:stretch/>
        </p:blipFill>
        <p:spPr>
          <a:xfrm>
            <a:off x="6857693" y="5391204"/>
            <a:ext cx="502215" cy="637999"/>
          </a:xfrm>
          <a:prstGeom prst="rect">
            <a:avLst/>
          </a:prstGeom>
        </p:spPr>
      </p:pic>
      <p:pic>
        <p:nvPicPr>
          <p:cNvPr id="312" name="Рисунок 311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7" t="12355" r="91223" b="82654"/>
          <a:stretch/>
        </p:blipFill>
        <p:spPr>
          <a:xfrm>
            <a:off x="7270042" y="5563804"/>
            <a:ext cx="421206" cy="276501"/>
          </a:xfrm>
          <a:prstGeom prst="rect">
            <a:avLst/>
          </a:prstGeom>
        </p:spPr>
      </p:pic>
      <p:pic>
        <p:nvPicPr>
          <p:cNvPr id="313" name="Рисунок 31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90" t="44127" r="23138" b="42837"/>
          <a:stretch/>
        </p:blipFill>
        <p:spPr>
          <a:xfrm>
            <a:off x="10261240" y="5415528"/>
            <a:ext cx="502215" cy="637999"/>
          </a:xfrm>
          <a:prstGeom prst="rect">
            <a:avLst/>
          </a:prstGeom>
        </p:spPr>
      </p:pic>
      <p:pic>
        <p:nvPicPr>
          <p:cNvPr id="314" name="Рисунок 313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01" t="11851" r="84899" b="83158"/>
          <a:stretch/>
        </p:blipFill>
        <p:spPr>
          <a:xfrm>
            <a:off x="8578027" y="5561400"/>
            <a:ext cx="421206" cy="276501"/>
          </a:xfrm>
          <a:prstGeom prst="rect">
            <a:avLst/>
          </a:prstGeom>
        </p:spPr>
      </p:pic>
      <p:pic>
        <p:nvPicPr>
          <p:cNvPr id="315" name="Рисунок 31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21" t="43842" r="5007" b="43122"/>
          <a:stretch/>
        </p:blipFill>
        <p:spPr>
          <a:xfrm>
            <a:off x="10671518" y="5402527"/>
            <a:ext cx="502215" cy="637999"/>
          </a:xfrm>
          <a:prstGeom prst="rect">
            <a:avLst/>
          </a:prstGeom>
        </p:spPr>
      </p:pic>
      <p:pic>
        <p:nvPicPr>
          <p:cNvPr id="316" name="Рисунок 31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32" t="44425" r="76796" b="42539"/>
          <a:stretch/>
        </p:blipFill>
        <p:spPr>
          <a:xfrm>
            <a:off x="7731712" y="5415528"/>
            <a:ext cx="502215" cy="637999"/>
          </a:xfrm>
          <a:prstGeom prst="rect">
            <a:avLst/>
          </a:prstGeom>
        </p:spPr>
      </p:pic>
      <p:pic>
        <p:nvPicPr>
          <p:cNvPr id="317" name="Рисунок 31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67" t="43841" r="4461" b="43123"/>
          <a:stretch/>
        </p:blipFill>
        <p:spPr>
          <a:xfrm>
            <a:off x="8167414" y="5391203"/>
            <a:ext cx="502215" cy="637999"/>
          </a:xfrm>
          <a:prstGeom prst="rect">
            <a:avLst/>
          </a:prstGeom>
        </p:spPr>
      </p:pic>
      <p:pic>
        <p:nvPicPr>
          <p:cNvPr id="318" name="Рисунок 317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928491" y="6366370"/>
            <a:ext cx="312609" cy="281666"/>
          </a:xfrm>
          <a:prstGeom prst="rect">
            <a:avLst/>
          </a:prstGeom>
        </p:spPr>
      </p:pic>
      <p:pic>
        <p:nvPicPr>
          <p:cNvPr id="332" name="Рисунок 33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90" t="44127" r="23138" b="42837"/>
          <a:stretch/>
        </p:blipFill>
        <p:spPr>
          <a:xfrm>
            <a:off x="10264758" y="6250958"/>
            <a:ext cx="502215" cy="637999"/>
          </a:xfrm>
          <a:prstGeom prst="rect">
            <a:avLst/>
          </a:prstGeom>
        </p:spPr>
      </p:pic>
      <p:pic>
        <p:nvPicPr>
          <p:cNvPr id="333" name="Рисунок 33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21" t="43842" r="5007" b="43122"/>
          <a:stretch/>
        </p:blipFill>
        <p:spPr>
          <a:xfrm>
            <a:off x="10675036" y="6237957"/>
            <a:ext cx="502215" cy="637999"/>
          </a:xfrm>
          <a:prstGeom prst="rect">
            <a:avLst/>
          </a:prstGeom>
        </p:spPr>
      </p:pic>
      <p:pic>
        <p:nvPicPr>
          <p:cNvPr id="334" name="Рисунок 33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90" t="44127" r="23138" b="42837"/>
          <a:stretch/>
        </p:blipFill>
        <p:spPr>
          <a:xfrm>
            <a:off x="8974150" y="6261539"/>
            <a:ext cx="502215" cy="637999"/>
          </a:xfrm>
          <a:prstGeom prst="rect">
            <a:avLst/>
          </a:prstGeom>
        </p:spPr>
      </p:pic>
      <p:pic>
        <p:nvPicPr>
          <p:cNvPr id="335" name="Рисунок 33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21" t="43842" r="5007" b="43122"/>
          <a:stretch/>
        </p:blipFill>
        <p:spPr>
          <a:xfrm>
            <a:off x="9384428" y="6248538"/>
            <a:ext cx="502215" cy="63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575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132" grpId="0"/>
      <p:bldP spid="151" grpId="0"/>
      <p:bldP spid="175" grpId="0"/>
      <p:bldP spid="236" grpId="0"/>
      <p:bldP spid="252" grpId="0"/>
      <p:bldP spid="275" grpId="0"/>
      <p:bldP spid="291" grpId="0"/>
      <p:bldP spid="30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9" b="10000"/>
          <a:stretch/>
        </p:blipFill>
        <p:spPr>
          <a:xfrm>
            <a:off x="257908" y="2175916"/>
            <a:ext cx="4853699" cy="3556495"/>
          </a:xfrm>
          <a:prstGeom prst="rect">
            <a:avLst/>
          </a:prstGeom>
        </p:spPr>
      </p:pic>
      <p:sp>
        <p:nvSpPr>
          <p:cNvPr id="8" name="Прямокутник: округлені кути 5">
            <a:extLst>
              <a:ext uri="{FF2B5EF4-FFF2-40B4-BE49-F238E27FC236}">
                <a16:creationId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6363360" y="1506171"/>
            <a:ext cx="4529542" cy="3767164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 smtClean="0">
                <a:solidFill>
                  <a:srgbClr val="2F3242"/>
                </a:solidFill>
              </a:rPr>
              <a:t>З</a:t>
            </a:r>
            <a:r>
              <a:rPr lang="uk-UA" sz="4400" b="1" dirty="0" smtClean="0">
                <a:solidFill>
                  <a:srgbClr val="2F3242"/>
                </a:solidFill>
              </a:rPr>
              <a:t>адача </a:t>
            </a:r>
            <a:r>
              <a:rPr lang="uk-UA" sz="4400" b="1" dirty="0">
                <a:solidFill>
                  <a:srgbClr val="2F3242"/>
                </a:solidFill>
              </a:rPr>
              <a:t>№5</a:t>
            </a:r>
            <a:r>
              <a:rPr lang="en-US" sz="4400" b="1" dirty="0">
                <a:solidFill>
                  <a:srgbClr val="2F3242"/>
                </a:solidFill>
              </a:rPr>
              <a:t>45</a:t>
            </a:r>
            <a:r>
              <a:rPr lang="uk-UA" sz="4400" b="1" dirty="0">
                <a:solidFill>
                  <a:srgbClr val="2F3242"/>
                </a:solidFill>
              </a:rPr>
              <a:t> та рівняння №5</a:t>
            </a:r>
            <a:r>
              <a:rPr lang="en-US" sz="4400" b="1" dirty="0" smtClean="0">
                <a:solidFill>
                  <a:srgbClr val="2F3242"/>
                </a:solidFill>
              </a:rPr>
              <a:t>46</a:t>
            </a:r>
            <a:endParaRPr lang="uk-UA" sz="4400" b="1" dirty="0">
              <a:solidFill>
                <a:srgbClr val="2F3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64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85C8320-B91F-4219-B4C8-845C1A9B41A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61"/>
          <a:stretch/>
        </p:blipFill>
        <p:spPr>
          <a:xfrm>
            <a:off x="547369" y="5176007"/>
            <a:ext cx="2124262" cy="152288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949A44-46C1-45C3-809D-7DF9BCAF99A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32"/>
          <a:stretch/>
        </p:blipFill>
        <p:spPr>
          <a:xfrm>
            <a:off x="4810458" y="2519351"/>
            <a:ext cx="2124262" cy="150293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7052D09-F118-4EE1-A7A1-9BDE3CB28B3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21"/>
          <a:stretch/>
        </p:blipFill>
        <p:spPr>
          <a:xfrm>
            <a:off x="2678913" y="2573665"/>
            <a:ext cx="2124262" cy="147732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48C897F-E745-44BA-A41C-8AF22EA1A51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92"/>
          <a:stretch/>
        </p:blipFill>
        <p:spPr>
          <a:xfrm>
            <a:off x="547369" y="2519351"/>
            <a:ext cx="2124262" cy="152207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218E90A-2030-4389-9B8C-68C6C94D12C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31"/>
          <a:stretch/>
        </p:blipFill>
        <p:spPr>
          <a:xfrm>
            <a:off x="4810458" y="5176007"/>
            <a:ext cx="2124262" cy="151331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4C3D260-8613-413A-B6D6-531319C182B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61"/>
          <a:stretch/>
        </p:blipFill>
        <p:spPr>
          <a:xfrm>
            <a:off x="2678913" y="5185577"/>
            <a:ext cx="2124262" cy="1522885"/>
          </a:xfrm>
          <a:prstGeom prst="rect">
            <a:avLst/>
          </a:prstGeom>
        </p:spPr>
      </p:pic>
      <p:grpSp>
        <p:nvGrpSpPr>
          <p:cNvPr id="35" name="Групувати 34">
            <a:extLst>
              <a:ext uri="{FF2B5EF4-FFF2-40B4-BE49-F238E27FC236}">
                <a16:creationId xmlns:a16="http://schemas.microsoft.com/office/drawing/2014/main" id="{F6C8355B-DE56-497F-966E-230AE1892956}"/>
              </a:ext>
            </a:extLst>
          </p:cNvPr>
          <p:cNvGrpSpPr/>
          <p:nvPr/>
        </p:nvGrpSpPr>
        <p:grpSpPr>
          <a:xfrm>
            <a:off x="551010" y="1453212"/>
            <a:ext cx="2124262" cy="2588211"/>
            <a:chOff x="943132" y="1443642"/>
            <a:chExt cx="2124262" cy="2588211"/>
          </a:xfrm>
        </p:grpSpPr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1AC4841A-E256-45E2-8B84-6666A9959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3132" y="1443642"/>
              <a:ext cx="2124262" cy="258821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422E68-C715-41C5-BD9F-D4C4EE7F7FFA}"/>
                </a:ext>
              </a:extLst>
            </p:cNvPr>
            <p:cNvSpPr txBox="1"/>
            <p:nvPr/>
          </p:nvSpPr>
          <p:spPr>
            <a:xfrm>
              <a:off x="1290277" y="1605593"/>
              <a:ext cx="14299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1800" b="1" dirty="0"/>
                <a:t>Сьогодні </a:t>
              </a:r>
            </a:p>
            <a:p>
              <a:pPr algn="ctr"/>
              <a:r>
                <a:rPr lang="uk-UA" sz="1800" b="1" dirty="0"/>
                <a:t>на уроці </a:t>
              </a:r>
            </a:p>
            <a:p>
              <a:pPr algn="ctr"/>
              <a:r>
                <a:rPr lang="uk-UA" sz="1800" b="1" dirty="0"/>
                <a:t>я навчився/</a:t>
              </a:r>
            </a:p>
            <a:p>
              <a:pPr algn="ctr"/>
              <a:r>
                <a:rPr lang="uk-UA" sz="1800" b="1" dirty="0"/>
                <a:t>навчилася…</a:t>
              </a:r>
              <a:endParaRPr lang="ru-RU" sz="1800" b="1" dirty="0"/>
            </a:p>
          </p:txBody>
        </p:sp>
      </p:grpSp>
      <p:grpSp>
        <p:nvGrpSpPr>
          <p:cNvPr id="36" name="Групувати 35">
            <a:extLst>
              <a:ext uri="{FF2B5EF4-FFF2-40B4-BE49-F238E27FC236}">
                <a16:creationId xmlns:a16="http://schemas.microsoft.com/office/drawing/2014/main" id="{59C71607-5FF6-495D-87B1-4E26A8726C1B}"/>
              </a:ext>
            </a:extLst>
          </p:cNvPr>
          <p:cNvGrpSpPr/>
          <p:nvPr/>
        </p:nvGrpSpPr>
        <p:grpSpPr>
          <a:xfrm>
            <a:off x="2678913" y="1462782"/>
            <a:ext cx="2124262" cy="2588211"/>
            <a:chOff x="4656229" y="1453212"/>
            <a:chExt cx="2124262" cy="2588211"/>
          </a:xfrm>
        </p:grpSpPr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EA5B5146-B43A-40AF-8B89-30D354672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6229" y="1453212"/>
              <a:ext cx="2124262" cy="2588211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F7A4D3-CAF4-43F6-9D4A-86A306BE94A3}"/>
                </a:ext>
              </a:extLst>
            </p:cNvPr>
            <p:cNvSpPr txBox="1"/>
            <p:nvPr/>
          </p:nvSpPr>
          <p:spPr>
            <a:xfrm>
              <a:off x="4967129" y="1605593"/>
              <a:ext cx="146621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 уроці</a:t>
              </a:r>
            </a:p>
            <a:p>
              <a:r>
                <a:rPr lang="uk-UA" dirty="0"/>
                <a:t>я</a:t>
              </a:r>
              <a:r>
                <a:rPr lang="en-US" dirty="0"/>
                <a:t> </a:t>
              </a:r>
              <a:r>
                <a:rPr lang="uk-UA" dirty="0"/>
                <a:t>запам’ятав/</a:t>
              </a:r>
            </a:p>
            <a:p>
              <a:r>
                <a:rPr lang="uk-UA" dirty="0"/>
                <a:t>запам’ятала…</a:t>
              </a:r>
              <a:endParaRPr lang="ru-RU" dirty="0"/>
            </a:p>
          </p:txBody>
        </p:sp>
      </p:grpSp>
      <p:grpSp>
        <p:nvGrpSpPr>
          <p:cNvPr id="37" name="Групувати 36">
            <a:extLst>
              <a:ext uri="{FF2B5EF4-FFF2-40B4-BE49-F238E27FC236}">
                <a16:creationId xmlns:a16="http://schemas.microsoft.com/office/drawing/2014/main" id="{90B76003-0E5E-4C40-B2BC-15396009528E}"/>
              </a:ext>
            </a:extLst>
          </p:cNvPr>
          <p:cNvGrpSpPr/>
          <p:nvPr/>
        </p:nvGrpSpPr>
        <p:grpSpPr>
          <a:xfrm>
            <a:off x="4814099" y="1434070"/>
            <a:ext cx="2124262" cy="2588211"/>
            <a:chOff x="8728843" y="1443642"/>
            <a:chExt cx="2124262" cy="2588211"/>
          </a:xfrm>
        </p:grpSpPr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289B3287-9B64-46DF-8007-3ED5A1C65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8843" y="1443642"/>
              <a:ext cx="2124262" cy="258821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AA5B367-759C-4656-8406-C6FEB2C4ADA9}"/>
                </a:ext>
              </a:extLst>
            </p:cNvPr>
            <p:cNvSpPr txBox="1"/>
            <p:nvPr/>
          </p:nvSpPr>
          <p:spPr>
            <a:xfrm>
              <a:off x="9075988" y="1605593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Найкраще </a:t>
              </a:r>
            </a:p>
            <a:p>
              <a:r>
                <a:rPr lang="uk-UA" dirty="0"/>
                <a:t>мені вдалося…</a:t>
              </a:r>
              <a:endParaRPr lang="ru-RU" dirty="0"/>
            </a:p>
          </p:txBody>
        </p:sp>
      </p:grpSp>
      <p:grpSp>
        <p:nvGrpSpPr>
          <p:cNvPr id="38" name="Групувати 37">
            <a:extLst>
              <a:ext uri="{FF2B5EF4-FFF2-40B4-BE49-F238E27FC236}">
                <a16:creationId xmlns:a16="http://schemas.microsoft.com/office/drawing/2014/main" id="{1FAC3E24-8DED-4D03-963B-9E8A528F0BEE}"/>
              </a:ext>
            </a:extLst>
          </p:cNvPr>
          <p:cNvGrpSpPr/>
          <p:nvPr/>
        </p:nvGrpSpPr>
        <p:grpSpPr>
          <a:xfrm>
            <a:off x="547369" y="4110680"/>
            <a:ext cx="2124262" cy="2588211"/>
            <a:chOff x="1062120" y="4120252"/>
            <a:chExt cx="2124262" cy="2588211"/>
          </a:xfrm>
        </p:grpSpPr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4FBA025D-9DEF-4413-9329-DD62BEF4A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2120" y="4120252"/>
              <a:ext cx="2124262" cy="2588211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C6D81AE-5CFB-4C25-A3D2-05B1D10F4D90}"/>
                </a:ext>
              </a:extLst>
            </p:cNvPr>
            <p:cNvSpPr txBox="1"/>
            <p:nvPr/>
          </p:nvSpPr>
          <p:spPr>
            <a:xfrm>
              <a:off x="1338894" y="4310292"/>
              <a:ext cx="150034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Найбільше</a:t>
              </a:r>
            </a:p>
            <a:p>
              <a:r>
                <a:rPr lang="uk-UA" dirty="0"/>
                <a:t> мені сподобалося…</a:t>
              </a:r>
              <a:endParaRPr lang="ru-RU" dirty="0"/>
            </a:p>
          </p:txBody>
        </p:sp>
      </p:grpSp>
      <p:grpSp>
        <p:nvGrpSpPr>
          <p:cNvPr id="39" name="Групувати 38">
            <a:extLst>
              <a:ext uri="{FF2B5EF4-FFF2-40B4-BE49-F238E27FC236}">
                <a16:creationId xmlns:a16="http://schemas.microsoft.com/office/drawing/2014/main" id="{A4E2C8E9-B043-48B3-A66A-E17BEC8EA6A3}"/>
              </a:ext>
            </a:extLst>
          </p:cNvPr>
          <p:cNvGrpSpPr/>
          <p:nvPr/>
        </p:nvGrpSpPr>
        <p:grpSpPr>
          <a:xfrm>
            <a:off x="2678913" y="4114874"/>
            <a:ext cx="2124263" cy="2588212"/>
            <a:chOff x="4619984" y="4110680"/>
            <a:chExt cx="2124263" cy="2588212"/>
          </a:xfrm>
        </p:grpSpPr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9E1467B5-76D2-4065-A416-84FA16829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9984" y="4110680"/>
              <a:ext cx="2124263" cy="2588212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8854B14-A831-4207-9DA7-F8B11852112C}"/>
                </a:ext>
              </a:extLst>
            </p:cNvPr>
            <p:cNvSpPr txBox="1"/>
            <p:nvPr/>
          </p:nvSpPr>
          <p:spPr>
            <a:xfrm>
              <a:off x="4967129" y="4310292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Урок </a:t>
              </a:r>
            </a:p>
            <a:p>
              <a:r>
                <a:rPr lang="uk-UA" dirty="0"/>
                <a:t>завершую з настроєм…</a:t>
              </a:r>
              <a:endParaRPr lang="ru-RU" dirty="0"/>
            </a:p>
          </p:txBody>
        </p:sp>
      </p:grpSp>
      <p:grpSp>
        <p:nvGrpSpPr>
          <p:cNvPr id="40" name="Групувати 39">
            <a:extLst>
              <a:ext uri="{FF2B5EF4-FFF2-40B4-BE49-F238E27FC236}">
                <a16:creationId xmlns:a16="http://schemas.microsoft.com/office/drawing/2014/main" id="{01C56E89-3617-49DC-9DD7-F78EF09F9185}"/>
              </a:ext>
            </a:extLst>
          </p:cNvPr>
          <p:cNvGrpSpPr/>
          <p:nvPr/>
        </p:nvGrpSpPr>
        <p:grpSpPr>
          <a:xfrm>
            <a:off x="4810457" y="4092236"/>
            <a:ext cx="2124263" cy="2597084"/>
            <a:chOff x="8728843" y="4110680"/>
            <a:chExt cx="2124263" cy="2588212"/>
          </a:xfrm>
        </p:grpSpPr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7900379D-F458-47D6-B608-DD9EE02E8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8843" y="4110680"/>
              <a:ext cx="2124263" cy="2588212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E42A582-EBEF-45E5-89DE-6246D26FEEBC}"/>
                </a:ext>
              </a:extLst>
            </p:cNvPr>
            <p:cNvSpPr txBox="1"/>
            <p:nvPr/>
          </p:nvSpPr>
          <p:spPr>
            <a:xfrm>
              <a:off x="9091540" y="4310292"/>
              <a:ext cx="14299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Труднощі виникали…</a:t>
              </a:r>
              <a:endParaRPr lang="ru-RU" dirty="0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Рефлексія «Загадкові листи»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303A0F1C-25E8-4812-8FCC-E4BF13205540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52"/>
          <a:stretch/>
        </p:blipFill>
        <p:spPr>
          <a:xfrm>
            <a:off x="7055763" y="1820312"/>
            <a:ext cx="5069999" cy="4979958"/>
          </a:xfrm>
          <a:prstGeom prst="rect">
            <a:avLst/>
          </a:prstGeom>
        </p:spPr>
      </p:pic>
      <p:sp>
        <p:nvSpPr>
          <p:cNvPr id="43" name="Бульбашка прямої мови: прямокутна з округленими кутами 42">
            <a:extLst>
              <a:ext uri="{FF2B5EF4-FFF2-40B4-BE49-F238E27FC236}">
                <a16:creationId xmlns:a16="http://schemas.microsoft.com/office/drawing/2014/main" id="{3CA92863-B7FF-496A-BA1F-CAC1B6F06959}"/>
              </a:ext>
            </a:extLst>
          </p:cNvPr>
          <p:cNvSpPr/>
          <p:nvPr/>
        </p:nvSpPr>
        <p:spPr>
          <a:xfrm>
            <a:off x="6934720" y="1097280"/>
            <a:ext cx="4359125" cy="923330"/>
          </a:xfrm>
          <a:prstGeom prst="wedgeRoundRectCallout">
            <a:avLst>
              <a:gd name="adj1" fmla="val -16196"/>
              <a:gd name="adj2" fmla="val 78137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6">
                    <a:lumMod val="50000"/>
                  </a:schemeClr>
                </a:solidFill>
              </a:rPr>
              <a:t>Обери лист, який ти хочеш відкрити</a:t>
            </a:r>
          </a:p>
          <a:p>
            <a:pPr algn="ctr"/>
            <a:r>
              <a:rPr lang="uk-UA" sz="1400" i="1" dirty="0">
                <a:solidFill>
                  <a:schemeClr val="accent6">
                    <a:lumMod val="50000"/>
                  </a:schemeClr>
                </a:solidFill>
              </a:rPr>
              <a:t>(для відкриття по листі варто натиснути)</a:t>
            </a:r>
          </a:p>
        </p:txBody>
      </p:sp>
    </p:spTree>
    <p:extLst>
      <p:ext uri="{BB962C8B-B14F-4D97-AF65-F5344CB8AC3E}">
        <p14:creationId xmlns:p14="http://schemas.microsoft.com/office/powerpoint/2010/main" val="246446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Boy and girl behind math book">
            <a:extLst>
              <a:ext uri="{FF2B5EF4-FFF2-40B4-BE49-F238E27FC236}">
                <a16:creationId xmlns:a16="http://schemas.microsoft.com/office/drawing/2014/main" id="{BAE3C306-54A6-4F66-B006-3E402D4C0C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25" b="24102"/>
          <a:stretch/>
        </p:blipFill>
        <p:spPr bwMode="auto">
          <a:xfrm>
            <a:off x="3962927" y="4598126"/>
            <a:ext cx="3930359" cy="212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 </a:t>
            </a:r>
          </a:p>
        </p:txBody>
      </p:sp>
      <p:sp>
        <p:nvSpPr>
          <p:cNvPr id="8" name="Прямокутник: округлені кути 5">
            <a:extLst>
              <a:ext uri="{FF2B5EF4-FFF2-40B4-BE49-F238E27FC236}">
                <a16:creationId xmlns:a16="http://schemas.microsoft.com/office/drawing/2014/main" id="{1355F926-84C1-4534-9CB2-319E2B5CC316}"/>
              </a:ext>
            </a:extLst>
          </p:cNvPr>
          <p:cNvSpPr/>
          <p:nvPr/>
        </p:nvSpPr>
        <p:spPr>
          <a:xfrm>
            <a:off x="744583" y="1247943"/>
            <a:ext cx="10367048" cy="2553891"/>
          </a:xfrm>
          <a:prstGeom prst="round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Нумо, діти, підведіться!</a:t>
            </a:r>
            <a:endParaRPr lang="ru-RU" sz="3600" b="1" dirty="0">
              <a:solidFill>
                <a:schemeClr val="bg1"/>
              </a:solidFill>
            </a:endParaRPr>
          </a:p>
          <a:p>
            <a:pPr algn="ctr"/>
            <a:r>
              <a:rPr lang="uk-UA" sz="3600" b="1" dirty="0">
                <a:solidFill>
                  <a:schemeClr val="bg1"/>
                </a:solidFill>
              </a:rPr>
              <a:t>Всі приємно посміхніться.</a:t>
            </a:r>
            <a:endParaRPr lang="ru-RU" sz="3600" b="1" dirty="0">
              <a:solidFill>
                <a:schemeClr val="bg1"/>
              </a:solidFill>
            </a:endParaRPr>
          </a:p>
          <a:p>
            <a:pPr algn="ctr"/>
            <a:r>
              <a:rPr lang="uk-UA" sz="3600" b="1" dirty="0">
                <a:solidFill>
                  <a:schemeClr val="bg1"/>
                </a:solidFill>
              </a:rPr>
              <a:t>Продзвенів уже дзвінок,</a:t>
            </a:r>
            <a:endParaRPr lang="ru-RU" sz="3600" b="1" dirty="0">
              <a:solidFill>
                <a:schemeClr val="bg1"/>
              </a:solidFill>
            </a:endParaRPr>
          </a:p>
          <a:p>
            <a:pPr algn="ctr"/>
            <a:r>
              <a:rPr lang="uk-UA" sz="3600" b="1" dirty="0">
                <a:solidFill>
                  <a:schemeClr val="bg1"/>
                </a:solidFill>
              </a:rPr>
              <a:t>Починаємо урок!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17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727354" y="2144552"/>
            <a:ext cx="5256484" cy="2868821"/>
          </a:xfrm>
          <a:prstGeom prst="ellipse">
            <a:avLst/>
          </a:prstGeom>
          <a:solidFill>
            <a:srgbClr val="FF66FF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1290062" y="2716418"/>
            <a:ext cx="4913525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510 </a:t>
            </a:r>
            <a:r>
              <a:rPr lang="uk-UA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3  </a:t>
            </a:r>
            <a:endParaRPr lang="ru-RU" sz="115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7318542" y="1114195"/>
            <a:ext cx="4543500" cy="1530122"/>
          </a:xfrm>
          <a:prstGeom prst="roundRect">
            <a:avLst/>
          </a:prstGeom>
          <a:solidFill>
            <a:srgbClr val="FFFF00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7318542" y="3041457"/>
            <a:ext cx="4543500" cy="153012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7115807" y="2996474"/>
            <a:ext cx="463261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700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7318542" y="4988061"/>
            <a:ext cx="4543500" cy="1530122"/>
          </a:xfrm>
          <a:prstGeom prst="roundRect">
            <a:avLst/>
          </a:prstGeom>
          <a:solidFill>
            <a:srgbClr val="FFC000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7115807" y="4943078"/>
            <a:ext cx="457016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Стрелка вниз 26"/>
          <p:cNvSpPr/>
          <p:nvPr/>
        </p:nvSpPr>
        <p:spPr>
          <a:xfrm rot="14628341">
            <a:off x="6112725" y="1283233"/>
            <a:ext cx="766354" cy="163276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трелка вниз 27"/>
          <p:cNvSpPr/>
          <p:nvPr/>
        </p:nvSpPr>
        <p:spPr>
          <a:xfrm rot="16200000">
            <a:off x="6219568" y="3131783"/>
            <a:ext cx="766354" cy="1199826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 вниз 33"/>
          <p:cNvSpPr/>
          <p:nvPr/>
        </p:nvSpPr>
        <p:spPr>
          <a:xfrm rot="18752585">
            <a:off x="5986861" y="4269827"/>
            <a:ext cx="766354" cy="1919971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/>
          <p:cNvSpPr/>
          <p:nvPr/>
        </p:nvSpPr>
        <p:spPr>
          <a:xfrm>
            <a:off x="7324027" y="1049870"/>
            <a:ext cx="463261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70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5042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727354" y="2144552"/>
            <a:ext cx="5256484" cy="2868821"/>
          </a:xfrm>
          <a:prstGeom prst="ellipse">
            <a:avLst/>
          </a:prstGeom>
          <a:solidFill>
            <a:srgbClr val="FF66FF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1290062" y="2716418"/>
            <a:ext cx="4913525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64</a:t>
            </a:r>
            <a:r>
              <a:rPr lang="en-US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 </a:t>
            </a:r>
            <a:r>
              <a:rPr lang="uk-UA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4  </a:t>
            </a:r>
            <a:endParaRPr lang="ru-RU" sz="115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7318542" y="1114195"/>
            <a:ext cx="4543500" cy="1530122"/>
          </a:xfrm>
          <a:prstGeom prst="roundRect">
            <a:avLst/>
          </a:prstGeom>
          <a:solidFill>
            <a:srgbClr val="FFFF00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7318542" y="3041457"/>
            <a:ext cx="4543500" cy="153012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7115807" y="2996474"/>
            <a:ext cx="463261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00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7318542" y="4988061"/>
            <a:ext cx="4543500" cy="1530122"/>
          </a:xfrm>
          <a:prstGeom prst="roundRect">
            <a:avLst/>
          </a:prstGeom>
          <a:solidFill>
            <a:srgbClr val="FFC000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7115807" y="4943078"/>
            <a:ext cx="457016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60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Стрелка вниз 26"/>
          <p:cNvSpPr/>
          <p:nvPr/>
        </p:nvSpPr>
        <p:spPr>
          <a:xfrm rot="14628341">
            <a:off x="6112725" y="1283233"/>
            <a:ext cx="766354" cy="163276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трелка вниз 27"/>
          <p:cNvSpPr/>
          <p:nvPr/>
        </p:nvSpPr>
        <p:spPr>
          <a:xfrm rot="16200000">
            <a:off x="6219568" y="3131783"/>
            <a:ext cx="766354" cy="1199826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 вниз 33"/>
          <p:cNvSpPr/>
          <p:nvPr/>
        </p:nvSpPr>
        <p:spPr>
          <a:xfrm rot="18752585">
            <a:off x="5986861" y="4269827"/>
            <a:ext cx="766354" cy="1919971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/>
          <p:cNvSpPr/>
          <p:nvPr/>
        </p:nvSpPr>
        <p:spPr>
          <a:xfrm>
            <a:off x="7324027" y="1049870"/>
            <a:ext cx="463261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</a:t>
            </a:r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78899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727354" y="2144552"/>
            <a:ext cx="5256484" cy="2868821"/>
          </a:xfrm>
          <a:prstGeom prst="ellipse">
            <a:avLst/>
          </a:prstGeom>
          <a:solidFill>
            <a:srgbClr val="FF66FF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1290062" y="2716418"/>
            <a:ext cx="4913525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64</a:t>
            </a:r>
            <a:r>
              <a:rPr lang="en-US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 </a:t>
            </a:r>
            <a:r>
              <a:rPr lang="uk-UA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8  </a:t>
            </a:r>
            <a:endParaRPr lang="ru-RU" sz="115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7318542" y="1114195"/>
            <a:ext cx="4543500" cy="1530122"/>
          </a:xfrm>
          <a:prstGeom prst="roundRect">
            <a:avLst/>
          </a:prstGeom>
          <a:solidFill>
            <a:srgbClr val="FFFF00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7318542" y="3041457"/>
            <a:ext cx="4543500" cy="153012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7115807" y="2996474"/>
            <a:ext cx="463261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7318542" y="4988061"/>
            <a:ext cx="4543500" cy="1530122"/>
          </a:xfrm>
          <a:prstGeom prst="roundRect">
            <a:avLst/>
          </a:prstGeom>
          <a:solidFill>
            <a:srgbClr val="FFC000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7115807" y="4943078"/>
            <a:ext cx="457016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Стрелка вниз 26"/>
          <p:cNvSpPr/>
          <p:nvPr/>
        </p:nvSpPr>
        <p:spPr>
          <a:xfrm rot="14628341">
            <a:off x="6112725" y="1283233"/>
            <a:ext cx="766354" cy="163276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трелка вниз 27"/>
          <p:cNvSpPr/>
          <p:nvPr/>
        </p:nvSpPr>
        <p:spPr>
          <a:xfrm rot="16200000">
            <a:off x="6219568" y="3131783"/>
            <a:ext cx="766354" cy="1199826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 вниз 33"/>
          <p:cNvSpPr/>
          <p:nvPr/>
        </p:nvSpPr>
        <p:spPr>
          <a:xfrm rot="18752585">
            <a:off x="5986861" y="4269827"/>
            <a:ext cx="766354" cy="1919971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/>
          <p:cNvSpPr/>
          <p:nvPr/>
        </p:nvSpPr>
        <p:spPr>
          <a:xfrm>
            <a:off x="7324027" y="1049870"/>
            <a:ext cx="463261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80</a:t>
            </a:r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105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727354" y="2144552"/>
            <a:ext cx="5256484" cy="2868821"/>
          </a:xfrm>
          <a:prstGeom prst="ellipse">
            <a:avLst/>
          </a:prstGeom>
          <a:solidFill>
            <a:srgbClr val="FF66FF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916563" y="2716418"/>
            <a:ext cx="5660524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64</a:t>
            </a:r>
            <a:r>
              <a:rPr lang="en-US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 </a:t>
            </a:r>
            <a:r>
              <a:rPr lang="uk-UA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80  </a:t>
            </a:r>
            <a:endParaRPr lang="ru-RU" sz="115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7318542" y="1114195"/>
            <a:ext cx="4543500" cy="1530122"/>
          </a:xfrm>
          <a:prstGeom prst="roundRect">
            <a:avLst/>
          </a:prstGeom>
          <a:solidFill>
            <a:srgbClr val="FFFF00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7318542" y="3041457"/>
            <a:ext cx="4543500" cy="153012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7115807" y="2996474"/>
            <a:ext cx="463261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7318542" y="4988061"/>
            <a:ext cx="4543500" cy="1530122"/>
          </a:xfrm>
          <a:prstGeom prst="roundRect">
            <a:avLst/>
          </a:prstGeom>
          <a:solidFill>
            <a:srgbClr val="FFC000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7115807" y="4943078"/>
            <a:ext cx="457016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Стрелка вниз 26"/>
          <p:cNvSpPr/>
          <p:nvPr/>
        </p:nvSpPr>
        <p:spPr>
          <a:xfrm rot="14628341">
            <a:off x="6112725" y="1283233"/>
            <a:ext cx="766354" cy="163276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трелка вниз 27"/>
          <p:cNvSpPr/>
          <p:nvPr/>
        </p:nvSpPr>
        <p:spPr>
          <a:xfrm rot="16200000">
            <a:off x="6219568" y="3131783"/>
            <a:ext cx="766354" cy="1199826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 вниз 33"/>
          <p:cNvSpPr/>
          <p:nvPr/>
        </p:nvSpPr>
        <p:spPr>
          <a:xfrm rot="18752585">
            <a:off x="5986861" y="4269827"/>
            <a:ext cx="766354" cy="1919971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/>
          <p:cNvSpPr/>
          <p:nvPr/>
        </p:nvSpPr>
        <p:spPr>
          <a:xfrm>
            <a:off x="7324027" y="1049870"/>
            <a:ext cx="463261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80</a:t>
            </a:r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466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727354" y="2144552"/>
            <a:ext cx="5256484" cy="2868821"/>
          </a:xfrm>
          <a:prstGeom prst="ellipse">
            <a:avLst/>
          </a:prstGeom>
          <a:solidFill>
            <a:srgbClr val="FF66FF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1290062" y="2716418"/>
            <a:ext cx="4913525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14</a:t>
            </a:r>
            <a:r>
              <a:rPr lang="en-US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 </a:t>
            </a:r>
            <a:r>
              <a:rPr lang="uk-UA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5  </a:t>
            </a:r>
            <a:endParaRPr lang="ru-RU" sz="115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7318542" y="1114195"/>
            <a:ext cx="4543500" cy="1530122"/>
          </a:xfrm>
          <a:prstGeom prst="roundRect">
            <a:avLst/>
          </a:prstGeom>
          <a:solidFill>
            <a:srgbClr val="FFFF00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7318542" y="3041457"/>
            <a:ext cx="4543500" cy="153012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7115807" y="2996474"/>
            <a:ext cx="463261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7318542" y="4988061"/>
            <a:ext cx="4543500" cy="1530122"/>
          </a:xfrm>
          <a:prstGeom prst="roundRect">
            <a:avLst/>
          </a:prstGeom>
          <a:solidFill>
            <a:srgbClr val="FFC000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7115807" y="4943078"/>
            <a:ext cx="457016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28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Стрелка вниз 26"/>
          <p:cNvSpPr/>
          <p:nvPr/>
        </p:nvSpPr>
        <p:spPr>
          <a:xfrm rot="14628341">
            <a:off x="6112725" y="1283233"/>
            <a:ext cx="766354" cy="163276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трелка вниз 27"/>
          <p:cNvSpPr/>
          <p:nvPr/>
        </p:nvSpPr>
        <p:spPr>
          <a:xfrm rot="16200000">
            <a:off x="6219568" y="3131783"/>
            <a:ext cx="766354" cy="1199826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 вниз 33"/>
          <p:cNvSpPr/>
          <p:nvPr/>
        </p:nvSpPr>
        <p:spPr>
          <a:xfrm rot="18752585">
            <a:off x="5986861" y="4269827"/>
            <a:ext cx="766354" cy="1919971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/>
          <p:cNvSpPr/>
          <p:nvPr/>
        </p:nvSpPr>
        <p:spPr>
          <a:xfrm>
            <a:off x="7324027" y="1049870"/>
            <a:ext cx="463261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029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727354" y="2144552"/>
            <a:ext cx="5256484" cy="2868821"/>
          </a:xfrm>
          <a:prstGeom prst="ellipse">
            <a:avLst/>
          </a:prstGeom>
          <a:solidFill>
            <a:srgbClr val="FF66FF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1290062" y="2716418"/>
            <a:ext cx="4913525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14</a:t>
            </a:r>
            <a:r>
              <a:rPr lang="en-US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 </a:t>
            </a:r>
            <a:r>
              <a:rPr lang="uk-UA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2  </a:t>
            </a:r>
            <a:endParaRPr lang="ru-RU" sz="115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7318542" y="1114195"/>
            <a:ext cx="4543500" cy="1530122"/>
          </a:xfrm>
          <a:prstGeom prst="roundRect">
            <a:avLst/>
          </a:prstGeom>
          <a:solidFill>
            <a:srgbClr val="FFFF00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7318542" y="3041457"/>
            <a:ext cx="4543500" cy="153012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7115807" y="2996474"/>
            <a:ext cx="463261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70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7318542" y="4988061"/>
            <a:ext cx="4543500" cy="1530122"/>
          </a:xfrm>
          <a:prstGeom prst="roundRect">
            <a:avLst/>
          </a:prstGeom>
          <a:solidFill>
            <a:srgbClr val="FFC000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7115807" y="4943078"/>
            <a:ext cx="457016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77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Стрелка вниз 26"/>
          <p:cNvSpPr/>
          <p:nvPr/>
        </p:nvSpPr>
        <p:spPr>
          <a:xfrm rot="14628341">
            <a:off x="6112725" y="1283233"/>
            <a:ext cx="766354" cy="163276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трелка вниз 27"/>
          <p:cNvSpPr/>
          <p:nvPr/>
        </p:nvSpPr>
        <p:spPr>
          <a:xfrm rot="16200000">
            <a:off x="6219568" y="3131783"/>
            <a:ext cx="766354" cy="1199826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 вниз 33"/>
          <p:cNvSpPr/>
          <p:nvPr/>
        </p:nvSpPr>
        <p:spPr>
          <a:xfrm rot="18752585">
            <a:off x="5986861" y="4269827"/>
            <a:ext cx="766354" cy="1919971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/>
          <p:cNvSpPr/>
          <p:nvPr/>
        </p:nvSpPr>
        <p:spPr>
          <a:xfrm>
            <a:off x="7324027" y="1049870"/>
            <a:ext cx="463261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961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727354" y="2144552"/>
            <a:ext cx="5256484" cy="2868821"/>
          </a:xfrm>
          <a:prstGeom prst="ellipse">
            <a:avLst/>
          </a:prstGeom>
          <a:solidFill>
            <a:srgbClr val="FF66FF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1290062" y="2716418"/>
            <a:ext cx="4913525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24</a:t>
            </a:r>
            <a:r>
              <a:rPr lang="en-US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 </a:t>
            </a:r>
            <a:r>
              <a:rPr lang="uk-UA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2  </a:t>
            </a:r>
            <a:endParaRPr lang="ru-RU" sz="115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7318542" y="1114195"/>
            <a:ext cx="4543500" cy="1530122"/>
          </a:xfrm>
          <a:prstGeom prst="roundRect">
            <a:avLst/>
          </a:prstGeom>
          <a:solidFill>
            <a:srgbClr val="FFFF00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7318542" y="3041457"/>
            <a:ext cx="4543500" cy="153012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7115807" y="2996474"/>
            <a:ext cx="463261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7318542" y="4988061"/>
            <a:ext cx="4543500" cy="1530122"/>
          </a:xfrm>
          <a:prstGeom prst="roundRect">
            <a:avLst/>
          </a:prstGeom>
          <a:solidFill>
            <a:srgbClr val="FFC000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7115807" y="4943078"/>
            <a:ext cx="457016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Стрелка вниз 26"/>
          <p:cNvSpPr/>
          <p:nvPr/>
        </p:nvSpPr>
        <p:spPr>
          <a:xfrm rot="14628341">
            <a:off x="6112725" y="1283233"/>
            <a:ext cx="766354" cy="163276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трелка вниз 27"/>
          <p:cNvSpPr/>
          <p:nvPr/>
        </p:nvSpPr>
        <p:spPr>
          <a:xfrm rot="16200000">
            <a:off x="6219568" y="3131783"/>
            <a:ext cx="766354" cy="1199826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 вниз 33"/>
          <p:cNvSpPr/>
          <p:nvPr/>
        </p:nvSpPr>
        <p:spPr>
          <a:xfrm rot="18752585">
            <a:off x="5986861" y="4269827"/>
            <a:ext cx="766354" cy="1919971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/>
          <p:cNvSpPr/>
          <p:nvPr/>
        </p:nvSpPr>
        <p:spPr>
          <a:xfrm>
            <a:off x="7324027" y="1049870"/>
            <a:ext cx="463261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120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087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64418</TotalTime>
  <Words>410</Words>
  <Application>Microsoft Office PowerPoint</Application>
  <PresentationFormat>Широкоэкранный</PresentationFormat>
  <Paragraphs>178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User</cp:lastModifiedBy>
  <cp:revision>14009</cp:revision>
  <dcterms:created xsi:type="dcterms:W3CDTF">2018-01-05T16:38:53Z</dcterms:created>
  <dcterms:modified xsi:type="dcterms:W3CDTF">2022-04-13T06:25:42Z</dcterms:modified>
</cp:coreProperties>
</file>