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490" r:id="rId3"/>
    <p:sldId id="660" r:id="rId4"/>
    <p:sldId id="661" r:id="rId5"/>
    <p:sldId id="665" r:id="rId6"/>
    <p:sldId id="623" r:id="rId7"/>
    <p:sldId id="631" r:id="rId8"/>
    <p:sldId id="526" r:id="rId9"/>
    <p:sldId id="652" r:id="rId10"/>
    <p:sldId id="656" r:id="rId11"/>
    <p:sldId id="512" r:id="rId12"/>
    <p:sldId id="668" r:id="rId13"/>
    <p:sldId id="516" r:id="rId14"/>
    <p:sldId id="30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295FFF"/>
    <a:srgbClr val="1694E9"/>
    <a:srgbClr val="00B050"/>
    <a:srgbClr val="CC0099"/>
    <a:srgbClr val="FFFF00"/>
    <a:srgbClr val="CC0066"/>
    <a:srgbClr val="709E32"/>
    <a:srgbClr val="FFB44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7620" y="2947949"/>
            <a:ext cx="1971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5148317"/>
            <a:ext cx="1013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tx2">
                    <a:lumMod val="75000"/>
                  </a:schemeClr>
                </a:solidFill>
              </a:rPr>
              <a:t>На друзів зла тримати не можна! </a:t>
            </a:r>
          </a:p>
          <a:p>
            <a:pPr algn="ctr"/>
            <a:r>
              <a:rPr lang="uk-UA" sz="4800" b="1" dirty="0">
                <a:solidFill>
                  <a:schemeClr val="tx2">
                    <a:lumMod val="75000"/>
                  </a:schemeClr>
                </a:solidFill>
              </a:rPr>
              <a:t>Н. </a:t>
            </a:r>
            <a:r>
              <a:rPr lang="uk-UA" sz="4800" b="1" dirty="0" err="1">
                <a:solidFill>
                  <a:schemeClr val="tx2">
                    <a:lumMod val="75000"/>
                  </a:schemeClr>
                </a:solidFill>
              </a:rPr>
              <a:t>Деменкова</a:t>
            </a:r>
            <a:r>
              <a:rPr lang="uk-UA" sz="4800" b="1" dirty="0">
                <a:solidFill>
                  <a:schemeClr val="tx2">
                    <a:lumMod val="75000"/>
                  </a:schemeClr>
                </a:solidFill>
              </a:rPr>
              <a:t> «Дру­жок і Образа» </a:t>
            </a:r>
            <a:endParaRPr lang="ru-RU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Читання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2" descr="ÐÐ°ÑÑÐ¸Ð½ÐºÐ¸ Ð¿Ð¾ Ð·Ð°Ð¿ÑÐ¾ÑÑ ÐºÐ»Ð¸Ð¿Ð°ÑÑ Ð´ÐµÑÐ¸ ÑÐ°Ð·Ð¾Ð¼ Ñ Ð´Ð¾Ð±ÑÑ Ð¿ÑÑÑ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907956" y="411343"/>
            <a:ext cx="86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Розділ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uk-UA" sz="2400" b="1" dirty="0">
                <a:solidFill>
                  <a:schemeClr val="bg1"/>
                </a:solidFill>
              </a:rPr>
              <a:t>8. Все добре переймай, а недобре - виправляй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На речке | Пикабу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3100" y="1076397"/>
            <a:ext cx="6045848" cy="4122513"/>
          </a:xfrm>
          <a:prstGeom prst="rect">
            <a:avLst/>
          </a:prstGeom>
          <a:noFill/>
          <a:ln w="38100">
            <a:solidFill>
              <a:srgbClr val="2F32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16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Прочитайте слова, правильно </a:t>
            </a:r>
            <a:r>
              <a:rPr lang="uk-UA" sz="2000" b="1" dirty="0" err="1">
                <a:solidFill>
                  <a:schemeClr val="bg1"/>
                </a:solidFill>
              </a:rPr>
              <a:t>ставте</a:t>
            </a:r>
            <a:r>
              <a:rPr lang="uk-UA" sz="2000" b="1" dirty="0">
                <a:solidFill>
                  <a:schemeClr val="bg1"/>
                </a:solidFill>
              </a:rPr>
              <a:t> наголос. </a:t>
            </a:r>
          </a:p>
        </p:txBody>
      </p:sp>
      <p:sp>
        <p:nvSpPr>
          <p:cNvPr id="11" name="Заголовок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4124709" y="1529123"/>
            <a:ext cx="4023714" cy="472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граються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намочити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подобалося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шелестіли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тихенько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вистрибнула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прийшла</a:t>
            </a:r>
          </a:p>
        </p:txBody>
      </p:sp>
      <p:pic>
        <p:nvPicPr>
          <p:cNvPr id="14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48184" y="1657857"/>
            <a:ext cx="3192951" cy="45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Равнобедренный треугольник 12"/>
          <p:cNvSpPr/>
          <p:nvPr/>
        </p:nvSpPr>
        <p:spPr>
          <a:xfrm rot="6556522">
            <a:off x="5676418" y="1753756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6556522">
            <a:off x="6589044" y="2444157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/>
          <p:cNvSpPr/>
          <p:nvPr/>
        </p:nvSpPr>
        <p:spPr>
          <a:xfrm rot="6556522">
            <a:off x="5962941" y="4264128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/>
          <p:cNvSpPr/>
          <p:nvPr/>
        </p:nvSpPr>
        <p:spPr>
          <a:xfrm rot="6556522">
            <a:off x="5765176" y="3057593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/>
          <p:cNvSpPr/>
          <p:nvPr/>
        </p:nvSpPr>
        <p:spPr>
          <a:xfrm rot="6556522">
            <a:off x="6946005" y="5461529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аголовок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7953727" y="1529123"/>
            <a:ext cx="4023714" cy="472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вдома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довіряти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справжній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загралися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ненароком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намовляла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тримати</a:t>
            </a:r>
          </a:p>
        </p:txBody>
      </p:sp>
      <p:sp>
        <p:nvSpPr>
          <p:cNvPr id="29" name="Равнобедренный треугольник 28"/>
          <p:cNvSpPr/>
          <p:nvPr/>
        </p:nvSpPr>
        <p:spPr>
          <a:xfrm rot="6556522">
            <a:off x="9858509" y="1812065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30"/>
          <p:cNvSpPr/>
          <p:nvPr/>
        </p:nvSpPr>
        <p:spPr>
          <a:xfrm rot="6556522">
            <a:off x="9895195" y="3692018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/>
          <p:cNvSpPr/>
          <p:nvPr/>
        </p:nvSpPr>
        <p:spPr>
          <a:xfrm rot="6556522">
            <a:off x="10242613" y="4250962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/>
          <p:cNvSpPr/>
          <p:nvPr/>
        </p:nvSpPr>
        <p:spPr>
          <a:xfrm rot="6556522">
            <a:off x="9608047" y="3057593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авнобедренный треугольник 33"/>
          <p:cNvSpPr/>
          <p:nvPr/>
        </p:nvSpPr>
        <p:spPr>
          <a:xfrm rot="6556522">
            <a:off x="10550974" y="4841300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бедренный треугольник 34"/>
          <p:cNvSpPr/>
          <p:nvPr/>
        </p:nvSpPr>
        <p:spPr>
          <a:xfrm rot="6556522">
            <a:off x="10285047" y="5526864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/>
          <p:cNvSpPr/>
          <p:nvPr/>
        </p:nvSpPr>
        <p:spPr>
          <a:xfrm rot="6556522">
            <a:off x="6597045" y="3577183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/>
          <p:cNvSpPr/>
          <p:nvPr/>
        </p:nvSpPr>
        <p:spPr>
          <a:xfrm rot="6556522">
            <a:off x="5130837" y="4841301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/>
          <p:cNvSpPr/>
          <p:nvPr/>
        </p:nvSpPr>
        <p:spPr>
          <a:xfrm rot="6556522">
            <a:off x="10221556" y="2449572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435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твору учнями. Бесіда за змістом тексту з елементами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вибіркового читання.</a:t>
            </a:r>
          </a:p>
        </p:txBody>
      </p:sp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255595" y="1924050"/>
            <a:ext cx="10242722" cy="41719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9500" y="2495296"/>
            <a:ext cx="9730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600" b="1" dirty="0">
                <a:solidFill>
                  <a:srgbClr val="FFFF00"/>
                </a:solidFill>
              </a:rPr>
              <a:t>Прочитай текст мовчки.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600" b="1" dirty="0">
                <a:solidFill>
                  <a:srgbClr val="FFFF00"/>
                </a:solidFill>
              </a:rPr>
              <a:t>Поміркуй: цей твір — оповідання чи казка?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600" b="1" dirty="0">
                <a:solidFill>
                  <a:srgbClr val="FFFF00"/>
                </a:solidFill>
              </a:rPr>
              <a:t>Доведи свою думку.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600" b="1" dirty="0">
                <a:solidFill>
                  <a:srgbClr val="FFFF00"/>
                </a:solidFill>
              </a:rPr>
              <a:t>Придумай кілька ситуацій твого діалогу з Образою і  розіграй  їх</a:t>
            </a:r>
            <a:r>
              <a:rPr lang="ru-RU" sz="2800" b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164" name="Picture 20" descr="ÐÐ°ÑÑÐ¸Ð½ÐºÐ¸ Ð¿Ð¾ Ð·Ð°Ð¿ÑÐ¾ÑÑ ÐºÐ»Ð¸Ð¿Ð°ÑÑ Ð´ÐµÑÐ¸ ÑÐ¸ÑÐ°ÑÑ ÐºÐ½Ð¸Ð³Ñ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2538" y="1657645"/>
            <a:ext cx="1514397" cy="83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холодный Emoticon смешной имеет вопрос о метки Иллюстрация штока ..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5">
                        <a14:foregroundMark x1="29375" y1="45750" x2="29375" y2="45750"/>
                        <a14:foregroundMark x1="37375" y1="43125" x2="37375" y2="43125"/>
                        <a14:foregroundMark x1="31000" y1="75250" x2="31000" y2="75250"/>
                        <a14:foregroundMark x1="65875" y1="70250" x2="65875" y2="70250"/>
                        <a14:foregroundMark x1="76500" y1="70000" x2="76500" y2="70000"/>
                        <a14:foregroundMark x1="67000" y1="79625" x2="67000" y2="79625"/>
                        <a14:foregroundMark x1="62375" y1="80375" x2="62375" y2="80375"/>
                        <a14:foregroundMark x1="72125" y1="77500" x2="72125" y2="77500"/>
                        <a14:foregroundMark x1="35625" y1="78000" x2="35625" y2="78000"/>
                        <a14:foregroundMark x1="36250" y1="72375" x2="36250" y2="72375"/>
                        <a14:foregroundMark x1="31750" y1="53250" x2="31750" y2="53250"/>
                        <a14:foregroundMark x1="19375" y1="15875" x2="19375" y2="15875"/>
                        <a14:foregroundMark x1="29250" y1="19250" x2="29250" y2="19250"/>
                        <a14:foregroundMark x1="42875" y1="29500" x2="42875" y2="29500"/>
                        <a14:backgroundMark x1="17875" y1="80375" x2="17875" y2="80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385" y="1505074"/>
            <a:ext cx="1118106" cy="11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5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Ребенок мальчик думая лицо | Премиум векторы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25233" y="1317119"/>
            <a:ext cx="3007895" cy="27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Ребенок девочка думает лицо | Премиум вектор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261" y="1500989"/>
            <a:ext cx="3278772" cy="248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Скругленный прямоугольник 12"/>
          <p:cNvSpPr/>
          <p:nvPr/>
        </p:nvSpPr>
        <p:spPr>
          <a:xfrm>
            <a:off x="4152900" y="1449747"/>
            <a:ext cx="4248149" cy="12170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«Займи позицію».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0851" y="1662342"/>
            <a:ext cx="357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Займи позицію</a:t>
            </a:r>
          </a:p>
        </p:txBody>
      </p:sp>
      <p:sp>
        <p:nvSpPr>
          <p:cNvPr id="6" name="Овал 5"/>
          <p:cNvSpPr/>
          <p:nvPr/>
        </p:nvSpPr>
        <p:spPr>
          <a:xfrm flipH="1">
            <a:off x="3257067" y="3052266"/>
            <a:ext cx="5881160" cy="19554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484453" y="3237087"/>
            <a:ext cx="55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Хто має рацію: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Дружок чи Образа?</a:t>
            </a:r>
          </a:p>
        </p:txBody>
      </p:sp>
      <p:sp>
        <p:nvSpPr>
          <p:cNvPr id="12" name="Овал 11"/>
          <p:cNvSpPr/>
          <p:nvPr/>
        </p:nvSpPr>
        <p:spPr>
          <a:xfrm flipH="1">
            <a:off x="685677" y="4633930"/>
            <a:ext cx="2496039" cy="17262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724020" y="5007668"/>
            <a:ext cx="241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tx2">
                    <a:lumMod val="75000"/>
                  </a:schemeClr>
                </a:solidFill>
              </a:rPr>
              <a:t>Так</a:t>
            </a:r>
          </a:p>
        </p:txBody>
      </p:sp>
      <p:sp>
        <p:nvSpPr>
          <p:cNvPr id="15" name="Овал 14"/>
          <p:cNvSpPr/>
          <p:nvPr/>
        </p:nvSpPr>
        <p:spPr>
          <a:xfrm flipH="1">
            <a:off x="9236756" y="4633930"/>
            <a:ext cx="2419352" cy="17205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350449" y="4986366"/>
            <a:ext cx="2191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tx2">
                    <a:lumMod val="75000"/>
                  </a:schemeClr>
                </a:solidFill>
              </a:rPr>
              <a:t>Ні</a:t>
            </a:r>
          </a:p>
        </p:txBody>
      </p:sp>
      <p:pic>
        <p:nvPicPr>
          <p:cNvPr id="4104" name="Picture 8" descr="позитив. СМАЙЛИКИ, СТРИКЕРЫ | Смешные смайлики, Счастливые картинки,  Смайлики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4505" y="4633930"/>
            <a:ext cx="2397693" cy="18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2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«Відкритий мікрофон».</a:t>
            </a:r>
          </a:p>
        </p:txBody>
      </p:sp>
      <p:pic>
        <p:nvPicPr>
          <p:cNvPr id="12290" name="Picture 2" descr="Певица — стоковый векто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9782" y="1803881"/>
            <a:ext cx="3340100" cy="40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Пение Школа мальчик — стоковый вектор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9075568" y="1522481"/>
            <a:ext cx="2768600" cy="435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ая прямоугольная выноска 1"/>
          <p:cNvSpPr/>
          <p:nvPr/>
        </p:nvSpPr>
        <p:spPr>
          <a:xfrm>
            <a:off x="4023008" y="1681333"/>
            <a:ext cx="4533900" cy="4480901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4023008" y="1681333"/>
            <a:ext cx="4533900" cy="4480901"/>
          </a:xfrm>
          <a:prstGeom prst="wedgeRoundRectCallout">
            <a:avLst>
              <a:gd name="adj1" fmla="val 64882"/>
              <a:gd name="adj2" fmla="val -3345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188108" y="1910231"/>
            <a:ext cx="436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 я прочитав (ла) про…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Було цікаво дізнатися…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Було складно…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зрозумів(</a:t>
            </a:r>
            <a:r>
              <a:rPr lang="uk-UA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що…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Тепер я зможу…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навчився(</a:t>
            </a:r>
            <a:r>
              <a:rPr lang="uk-UA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лася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мене вийшло…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зміг (змогла)…</a:t>
            </a:r>
          </a:p>
        </p:txBody>
      </p:sp>
    </p:spTree>
    <p:extLst>
      <p:ext uri="{BB962C8B-B14F-4D97-AF65-F5344CB8AC3E}">
        <p14:creationId xmlns:p14="http://schemas.microsoft.com/office/powerpoint/2010/main" val="426350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742350" y="1862732"/>
            <a:ext cx="5029435" cy="36930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0006" y="2247340"/>
            <a:ext cx="45541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 </a:t>
            </a:r>
            <a:r>
              <a:rPr lang="uk-UA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ст.135</a:t>
            </a:r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Придумай </a:t>
            </a: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кілька ситуацій твого діалогу з Образою і  розіграй  їх.</a:t>
            </a:r>
          </a:p>
        </p:txBody>
      </p:sp>
      <p:pic>
        <p:nvPicPr>
          <p:cNvPr id="8" name="Picture 6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1076" b="10756"/>
          <a:stretch/>
        </p:blipFill>
        <p:spPr bwMode="auto">
          <a:xfrm>
            <a:off x="6356194" y="1586347"/>
            <a:ext cx="5135469" cy="40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2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Весною сій – восени збереш » Профспілка працівників освіти і науки України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191" y="1927722"/>
            <a:ext cx="5492834" cy="36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5"/>
            <a:ext cx="8732066" cy="8095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Емоційне налаштування. </a:t>
            </a:r>
          </a:p>
        </p:txBody>
      </p:sp>
      <p:sp>
        <p:nvSpPr>
          <p:cNvPr id="6" name="AutoShape 2" descr="Фото, автор Soloveika на Яндекс.Фотках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219250" y="2025212"/>
            <a:ext cx="4252380" cy="34611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27421" y="2428112"/>
            <a:ext cx="42442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Красивий, щедрий, 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рідний край,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мова наша солов’їна.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Люби, шануй, оберігай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Усе, що зветься Україна.</a:t>
            </a:r>
          </a:p>
        </p:txBody>
      </p:sp>
      <p:pic>
        <p:nvPicPr>
          <p:cNvPr id="14" name="Picture 2" descr="Окно 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287" y="1677148"/>
            <a:ext cx="5830643" cy="40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Похожее изображение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495" y="3186018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4641" y="3086533"/>
            <a:ext cx="2380068" cy="34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Гра «Створюємо настрій». 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411418" y="3146442"/>
            <a:ext cx="5766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Я прийшов на урок навіщо?</a:t>
            </a:r>
          </a:p>
        </p:txBody>
      </p:sp>
      <p:sp>
        <p:nvSpPr>
          <p:cNvPr id="14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202831" y="3935459"/>
            <a:ext cx="5669280" cy="6917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Учитися!</a:t>
            </a:r>
          </a:p>
        </p:txBody>
      </p:sp>
    </p:spTree>
    <p:extLst>
      <p:ext uri="{BB962C8B-B14F-4D97-AF65-F5344CB8AC3E}">
        <p14:creationId xmlns:p14="http://schemas.microsoft.com/office/powerpoint/2010/main" val="118940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Гра «Створюємо настрій». 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11485" y="3146442"/>
            <a:ext cx="4366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Потрібно бути яким?</a:t>
            </a:r>
          </a:p>
        </p:txBody>
      </p:sp>
      <p:sp>
        <p:nvSpPr>
          <p:cNvPr id="14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202831" y="3935459"/>
            <a:ext cx="5669280" cy="6917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Спокійним!</a:t>
            </a:r>
          </a:p>
        </p:txBody>
      </p:sp>
    </p:spTree>
    <p:extLst>
      <p:ext uri="{BB962C8B-B14F-4D97-AF65-F5344CB8AC3E}">
        <p14:creationId xmlns:p14="http://schemas.microsoft.com/office/powerpoint/2010/main" val="11560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Гра «Створюємо настрій». 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437738" y="3128099"/>
            <a:ext cx="5325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Я готовий до чого?</a:t>
            </a:r>
          </a:p>
        </p:txBody>
      </p:sp>
      <p:sp>
        <p:nvSpPr>
          <p:cNvPr id="14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460105" y="3964390"/>
            <a:ext cx="5669280" cy="6917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До успішної роботи!</a:t>
            </a:r>
          </a:p>
        </p:txBody>
      </p:sp>
    </p:spTree>
    <p:extLst>
      <p:ext uri="{BB962C8B-B14F-4D97-AF65-F5344CB8AC3E}">
        <p14:creationId xmlns:p14="http://schemas.microsoft.com/office/powerpoint/2010/main" val="4644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-облако 1"/>
          <p:cNvSpPr/>
          <p:nvPr/>
        </p:nvSpPr>
        <p:spPr>
          <a:xfrm rot="21434495" flipH="1">
            <a:off x="2547562" y="1402774"/>
            <a:ext cx="9140496" cy="4783075"/>
          </a:xfrm>
          <a:prstGeom prst="cloudCallout">
            <a:avLst>
              <a:gd name="adj1" fmla="val 48905"/>
              <a:gd name="adj2" fmla="val -4523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107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Читацька розминка. Прочитай, поміркуй…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30937" y="2179753"/>
            <a:ext cx="6708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Крикни — </a:t>
            </a:r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почує кожен, шепіт — почує найближчий. Але тільки справжній друг почує тебе, коли ти мовчиш…</a:t>
            </a:r>
          </a:p>
        </p:txBody>
      </p:sp>
      <p:pic>
        <p:nvPicPr>
          <p:cNvPr id="8194" name="Picture 2" descr="ÐÐ°ÑÑÐ¸Ð½ÐºÐ¸ Ð¿Ð¾ Ð·Ð°Ð¿ÑÐ¾ÑÑ ÐºÐ»Ð¸Ð¿Ð°ÑÑ Ð´ÐµÑÐ¸ ÑÐ°Ð·Ð³Ð¾Ð²Ð°ÑÐ¸Ð²Ð°ÑÑ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655" y="2643523"/>
            <a:ext cx="3489284" cy="375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70562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Читацька розминка. Відгадай загадку.</a:t>
            </a:r>
          </a:p>
        </p:txBody>
      </p:sp>
      <p:sp>
        <p:nvSpPr>
          <p:cNvPr id="8" name="Выноска-облако 7"/>
          <p:cNvSpPr/>
          <p:nvPr/>
        </p:nvSpPr>
        <p:spPr>
          <a:xfrm rot="373518">
            <a:off x="942799" y="1843652"/>
            <a:ext cx="7810500" cy="4323105"/>
          </a:xfrm>
          <a:prstGeom prst="cloudCallout">
            <a:avLst>
              <a:gd name="adj1" fmla="val 56153"/>
              <a:gd name="adj2" fmla="val -4551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 descr="ÐÐ°ÑÑÐ¸Ð½ÐºÐ¸ Ð¿Ð¾ Ð·Ð°Ð¿ÑÐ¾ÑÑ ÐºÐ»Ð¸Ð¿Ð°ÑÑ Ð´ÐµÑÐ¸ ÑÐ°Ð·Ð³Ð¾Ð²Ð°ÑÐ¸Ð²Ð°ÑÑ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953500" y="3314700"/>
            <a:ext cx="2937528" cy="316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51224" y="2650437"/>
            <a:ext cx="5982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Він стояв хвостом махав.</a:t>
            </a:r>
          </a:p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Хто такий? – питаю.– Гав!</a:t>
            </a:r>
          </a:p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відтоді, всім скажу,</a:t>
            </a:r>
          </a:p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із ГАВОМ тим дружу</a:t>
            </a:r>
            <a:r>
              <a:rPr lang="ru-RU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uk-UA" sz="36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1131" y="4899142"/>
            <a:ext cx="208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Собака.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450" y="2126714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336341">
            <a:off x="2615493" y="1334223"/>
            <a:ext cx="9225671" cy="4989392"/>
          </a:xfrm>
          <a:prstGeom prst="cloudCallout">
            <a:avLst>
              <a:gd name="adj1" fmla="val -50220"/>
              <a:gd name="adj2" fmla="val -2671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1540" y="2126714"/>
            <a:ext cx="66935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 на уроці ти прочитаєш </a:t>
            </a: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твір 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однієї авторки, у </a:t>
            </a: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якому 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розкривається </a:t>
            </a: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ставлення 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персонажів до дружби.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1540" y="4188817"/>
            <a:ext cx="6693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Продовжимо вчитися визначати головну думку твору.</a:t>
            </a:r>
          </a:p>
        </p:txBody>
      </p:sp>
    </p:spTree>
    <p:extLst>
      <p:ext uri="{BB962C8B-B14F-4D97-AF65-F5344CB8AC3E}">
        <p14:creationId xmlns:p14="http://schemas.microsoft.com/office/powerpoint/2010/main" val="270110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Знайомтесь – українська художниця і письменниця </a:t>
            </a:r>
            <a:r>
              <a:rPr lang="uk-UA" sz="2000" b="1" dirty="0" err="1">
                <a:solidFill>
                  <a:schemeClr val="bg1"/>
                </a:solidFill>
              </a:rPr>
              <a:t>Нана</a:t>
            </a:r>
            <a:r>
              <a:rPr lang="uk-UA" sz="2000" b="1" dirty="0">
                <a:solidFill>
                  <a:schemeClr val="bg1"/>
                </a:solidFill>
              </a:rPr>
              <a:t> </a:t>
            </a:r>
            <a:r>
              <a:rPr lang="uk-UA" sz="2000" b="1" dirty="0" err="1">
                <a:solidFill>
                  <a:schemeClr val="bg1"/>
                </a:solidFill>
              </a:rPr>
              <a:t>Деменкова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182624" y="1456402"/>
            <a:ext cx="4937760" cy="44873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5028" y="1784052"/>
            <a:ext cx="45529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uk-UA" sz="4000" b="1" dirty="0">
                <a:solidFill>
                  <a:srgbClr val="FFFF00"/>
                </a:solidFill>
              </a:rPr>
              <a:t> </a:t>
            </a:r>
            <a:r>
              <a:rPr lang="uk-UA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Нана</a:t>
            </a:r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Деменкова</a:t>
            </a:r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</a:p>
          <a:p>
            <a:pPr algn="ctr" fontAlgn="base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сучасна українська художниця і письменниця. </a:t>
            </a:r>
            <a:r>
              <a:rPr lang="ru-RU" sz="4000" dirty="0"/>
              <a:t/>
            </a:r>
            <a:br>
              <a:rPr lang="ru-RU" sz="4000" dirty="0"/>
            </a:b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Онлайн уроки рисования акриловыми красками и акварелью от Наны Деменковой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231"/>
          <a:stretch/>
        </p:blipFill>
        <p:spPr bwMode="auto">
          <a:xfrm>
            <a:off x="6312788" y="1528137"/>
            <a:ext cx="5310738" cy="523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Фото - Жила собі одна планета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57400" y="4654419"/>
            <a:ext cx="1199668" cy="15757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</p:pic>
      <p:pic>
        <p:nvPicPr>
          <p:cNvPr id="2054" name="Picture 6" descr="Фото - Розмальовка від художника Н. Деменкової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02001" y="4654419"/>
            <a:ext cx="1239414" cy="15757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4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3629132224SlideId2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3629132224SlideId25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9332</TotalTime>
  <Words>420</Words>
  <Application>Microsoft Office PowerPoint</Application>
  <PresentationFormat>Широкоэкранный</PresentationFormat>
  <Paragraphs>105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Monotype Corsiva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818</cp:revision>
  <dcterms:created xsi:type="dcterms:W3CDTF">2018-01-05T16:38:53Z</dcterms:created>
  <dcterms:modified xsi:type="dcterms:W3CDTF">2022-04-18T06:21:28Z</dcterms:modified>
</cp:coreProperties>
</file>