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409" r:id="rId3"/>
    <p:sldId id="2405" r:id="rId4"/>
    <p:sldId id="2406" r:id="rId5"/>
    <p:sldId id="2414" r:id="rId6"/>
    <p:sldId id="2413" r:id="rId7"/>
    <p:sldId id="2422" r:id="rId8"/>
    <p:sldId id="267" r:id="rId9"/>
    <p:sldId id="2421" r:id="rId10"/>
    <p:sldId id="2423" r:id="rId11"/>
    <p:sldId id="2420" r:id="rId12"/>
    <p:sldId id="2424" r:id="rId13"/>
    <p:sldId id="2419" r:id="rId14"/>
    <p:sldId id="2427" r:id="rId15"/>
    <p:sldId id="2425" r:id="rId16"/>
    <p:sldId id="2429" r:id="rId17"/>
    <p:sldId id="2428" r:id="rId18"/>
    <p:sldId id="2418" r:id="rId19"/>
    <p:sldId id="241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30cc5234633588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4E9"/>
    <a:srgbClr val="00B050"/>
    <a:srgbClr val="2F3242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05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F065B958-BBFA-4E0C-A824-461052B9CA57}"/>
    <pc:docChg chg="undo custSel delSld modSld">
      <pc:chgData name="Виктория Мешковая" userId="30cc52346335888d" providerId="LiveId" clId="{F065B958-BBFA-4E0C-A824-461052B9CA57}" dt="2021-05-08T08:32:21.435" v="22"/>
      <pc:docMkLst>
        <pc:docMk/>
      </pc:docMkLst>
      <pc:sldChg chg="addSp delSp modSp mod">
        <pc:chgData name="Виктория Мешковая" userId="30cc52346335888d" providerId="LiveId" clId="{F065B958-BBFA-4E0C-A824-461052B9CA57}" dt="2021-05-08T08:31:25.525" v="8" actId="20577"/>
        <pc:sldMkLst>
          <pc:docMk/>
          <pc:sldMk cId="302857040" sldId="258"/>
        </pc:sldMkLst>
        <pc:spChg chg="mod">
          <ac:chgData name="Виктория Мешковая" userId="30cc52346335888d" providerId="LiveId" clId="{F065B958-BBFA-4E0C-A824-461052B9CA57}" dt="2021-05-08T08:31:25.525" v="8" actId="20577"/>
          <ac:spMkLst>
            <pc:docMk/>
            <pc:sldMk cId="302857040" sldId="258"/>
            <ac:spMk id="10" creationId="{FE31676A-4D26-44D5-AB4D-E38972C4AE5B}"/>
          </ac:spMkLst>
        </pc:spChg>
        <pc:picChg chg="add mod">
          <ac:chgData name="Виктория Мешковая" userId="30cc52346335888d" providerId="LiveId" clId="{F065B958-BBFA-4E0C-A824-461052B9CA57}" dt="2021-05-08T08:31:22.854" v="7" actId="1076"/>
          <ac:picMkLst>
            <pc:docMk/>
            <pc:sldMk cId="302857040" sldId="258"/>
            <ac:picMk id="7" creationId="{44D5AD3F-CD97-4A28-852E-4F0F5A19AC6E}"/>
          </ac:picMkLst>
        </pc:picChg>
        <pc:picChg chg="del">
          <ac:chgData name="Виктория Мешковая" userId="30cc52346335888d" providerId="LiveId" clId="{F065B958-BBFA-4E0C-A824-461052B9CA57}" dt="2021-05-08T08:31:17.573" v="3" actId="478"/>
          <ac:picMkLst>
            <pc:docMk/>
            <pc:sldMk cId="302857040" sldId="258"/>
            <ac:picMk id="12" creationId="{FC0406F9-4D3B-4A6C-A8F4-20DA231953FE}"/>
          </ac:picMkLst>
        </pc:picChg>
      </pc:sldChg>
      <pc:sldChg chg="addSp delSp modSp mod">
        <pc:chgData name="Виктория Мешковая" userId="30cc52346335888d" providerId="LiveId" clId="{F065B958-BBFA-4E0C-A824-461052B9CA57}" dt="2021-05-08T08:32:05.232" v="18" actId="20577"/>
        <pc:sldMkLst>
          <pc:docMk/>
          <pc:sldMk cId="707442280" sldId="267"/>
        </pc:sldMkLst>
        <pc:spChg chg="add mod">
          <ac:chgData name="Виктория Мешковая" userId="30cc52346335888d" providerId="LiveId" clId="{F065B958-BBFA-4E0C-A824-461052B9CA57}" dt="2021-05-08T08:32:05.232" v="18" actId="20577"/>
          <ac:spMkLst>
            <pc:docMk/>
            <pc:sldMk cId="707442280" sldId="267"/>
            <ac:spMk id="7" creationId="{84E677D0-9B2C-41D2-810B-EA80BC6C9E93}"/>
          </ac:spMkLst>
        </pc:spChg>
        <pc:spChg chg="del mod">
          <ac:chgData name="Виктория Мешковая" userId="30cc52346335888d" providerId="LiveId" clId="{F065B958-BBFA-4E0C-A824-461052B9CA57}" dt="2021-05-08T08:32:01.420" v="17" actId="478"/>
          <ac:spMkLst>
            <pc:docMk/>
            <pc:sldMk cId="707442280" sldId="267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37.714" v="2" actId="2696"/>
        <pc:sldMkLst>
          <pc:docMk/>
          <pc:sldMk cId="1138614991" sldId="300"/>
        </pc:sldMkLst>
      </pc:sldChg>
      <pc:sldChg chg="addSp delSp modSp mod">
        <pc:chgData name="Виктория Мешковая" userId="30cc52346335888d" providerId="LiveId" clId="{F065B958-BBFA-4E0C-A824-461052B9CA57}" dt="2021-05-08T08:31:55.806" v="15" actId="21"/>
        <pc:sldMkLst>
          <pc:docMk/>
          <pc:sldMk cId="3946417965" sldId="323"/>
        </pc:sldMkLst>
        <pc:spChg chg="add del mod">
          <ac:chgData name="Виктория Мешковая" userId="30cc52346335888d" providerId="LiveId" clId="{F065B958-BBFA-4E0C-A824-461052B9CA57}" dt="2021-05-08T08:31:55.806" v="15" actId="21"/>
          <ac:spMkLst>
            <pc:docMk/>
            <pc:sldMk cId="3946417965" sldId="323"/>
            <ac:spMk id="5" creationId="{00000000-0000-0000-0000-000000000000}"/>
          </ac:spMkLst>
        </pc:spChg>
      </pc:sldChg>
      <pc:sldChg chg="modSp mod">
        <pc:chgData name="Виктория Мешковая" userId="30cc52346335888d" providerId="LiveId" clId="{F065B958-BBFA-4E0C-A824-461052B9CA57}" dt="2021-05-08T08:32:14.626" v="20" actId="14100"/>
        <pc:sldMkLst>
          <pc:docMk/>
          <pc:sldMk cId="3870262881" sldId="606"/>
        </pc:sldMkLst>
        <pc:spChg chg="mod">
          <ac:chgData name="Виктория Мешковая" userId="30cc52346335888d" providerId="LiveId" clId="{F065B958-BBFA-4E0C-A824-461052B9CA57}" dt="2021-05-08T08:32:14.626" v="20" actId="14100"/>
          <ac:spMkLst>
            <pc:docMk/>
            <pc:sldMk cId="3870262881" sldId="606"/>
            <ac:spMk id="5" creationId="{00000000-0000-0000-0000-000000000000}"/>
          </ac:spMkLst>
        </pc:spChg>
      </pc:sldChg>
      <pc:sldChg chg="addSp delSp modSp mod">
        <pc:chgData name="Виктория Мешковая" userId="30cc52346335888d" providerId="LiveId" clId="{F065B958-BBFA-4E0C-A824-461052B9CA57}" dt="2021-05-08T08:32:21.435" v="22"/>
        <pc:sldMkLst>
          <pc:docMk/>
          <pc:sldMk cId="3709403825" sldId="669"/>
        </pc:sldMkLst>
        <pc:spChg chg="add mod">
          <ac:chgData name="Виктория Мешковая" userId="30cc52346335888d" providerId="LiveId" clId="{F065B958-BBFA-4E0C-A824-461052B9CA57}" dt="2021-05-08T08:32:21.435" v="22"/>
          <ac:spMkLst>
            <pc:docMk/>
            <pc:sldMk cId="3709403825" sldId="669"/>
            <ac:spMk id="7" creationId="{2F412BF0-28A9-4C61-BDF5-B9E06DBD0ABF}"/>
          </ac:spMkLst>
        </pc:spChg>
        <pc:spChg chg="del">
          <ac:chgData name="Виктория Мешковая" userId="30cc52346335888d" providerId="LiveId" clId="{F065B958-BBFA-4E0C-A824-461052B9CA57}" dt="2021-05-08T08:32:18.397" v="21" actId="478"/>
          <ac:spMkLst>
            <pc:docMk/>
            <pc:sldMk cId="3709403825" sldId="669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11.948" v="0" actId="2696"/>
        <pc:sldMkLst>
          <pc:docMk/>
          <pc:sldMk cId="2713296088" sldId="1299"/>
        </pc:sldMkLst>
      </pc:sldChg>
      <pc:sldChg chg="modSp mod">
        <pc:chgData name="Виктория Мешковая" userId="30cc52346335888d" providerId="LiveId" clId="{F065B958-BBFA-4E0C-A824-461052B9CA57}" dt="2021-05-08T08:31:42.929" v="12" actId="20577"/>
        <pc:sldMkLst>
          <pc:docMk/>
          <pc:sldMk cId="2402935759" sldId="1300"/>
        </pc:sldMkLst>
        <pc:spChg chg="mod">
          <ac:chgData name="Виктория Мешковая" userId="30cc52346335888d" providerId="LiveId" clId="{F065B958-BBFA-4E0C-A824-461052B9CA57}" dt="2021-05-08T08:31:42.929" v="12" actId="20577"/>
          <ac:spMkLst>
            <pc:docMk/>
            <pc:sldMk cId="2402935759" sldId="1300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25.860" v="1" actId="2696"/>
        <pc:sldMkLst>
          <pc:docMk/>
          <pc:sldMk cId="141692548" sldId="1301"/>
        </pc:sldMkLst>
      </pc:sldChg>
    </pc:docChg>
  </pc:docChgLst>
  <pc:docChgLst>
    <pc:chgData name="Виктория Мешковая" userId="30cc52346335888d" providerId="LiveId" clId="{90315250-D628-4EA4-810D-C9DE686823CD}"/>
    <pc:docChg chg="custSel addSld delSld modSld delMainMaster">
      <pc:chgData name="Виктория Мешковая" userId="30cc52346335888d" providerId="LiveId" clId="{90315250-D628-4EA4-810D-C9DE686823CD}" dt="2021-07-08T11:09:36.505" v="115" actId="207"/>
      <pc:docMkLst>
        <pc:docMk/>
      </pc:docMkLst>
      <pc:sldChg chg="addSp delSp modSp mod">
        <pc:chgData name="Виктория Мешковая" userId="30cc52346335888d" providerId="LiveId" clId="{90315250-D628-4EA4-810D-C9DE686823CD}" dt="2021-07-08T11:09:36.505" v="115" actId="207"/>
        <pc:sldMkLst>
          <pc:docMk/>
          <pc:sldMk cId="3946417965" sldId="323"/>
        </pc:sldMkLst>
        <pc:spChg chg="mod">
          <ac:chgData name="Виктория Мешковая" userId="30cc52346335888d" providerId="LiveId" clId="{90315250-D628-4EA4-810D-C9DE686823CD}" dt="2021-07-08T11:09:36.505" v="115" actId="207"/>
          <ac:spMkLst>
            <pc:docMk/>
            <pc:sldMk cId="3946417965" sldId="323"/>
            <ac:spMk id="8" creationId="{00000000-0000-0000-0000-000000000000}"/>
          </ac:spMkLst>
        </pc:spChg>
        <pc:spChg chg="del">
          <ac:chgData name="Виктория Мешковая" userId="30cc52346335888d" providerId="LiveId" clId="{90315250-D628-4EA4-810D-C9DE686823CD}" dt="2021-07-08T11:07:51.186" v="101" actId="478"/>
          <ac:spMkLst>
            <pc:docMk/>
            <pc:sldMk cId="3946417965" sldId="323"/>
            <ac:spMk id="10" creationId="{00000000-0000-0000-0000-000000000000}"/>
          </ac:spMkLst>
        </pc:spChg>
        <pc:picChg chg="del">
          <ac:chgData name="Виктория Мешковая" userId="30cc52346335888d" providerId="LiveId" clId="{90315250-D628-4EA4-810D-C9DE686823CD}" dt="2021-07-08T11:08:44.113" v="103" actId="478"/>
          <ac:picMkLst>
            <pc:docMk/>
            <pc:sldMk cId="3946417965" sldId="323"/>
            <ac:picMk id="11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1:09:12.177" v="104" actId="478"/>
          <ac:picMkLst>
            <pc:docMk/>
            <pc:sldMk cId="3946417965" sldId="323"/>
            <ac:picMk id="12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1:09:13" v="105" actId="478"/>
          <ac:picMkLst>
            <pc:docMk/>
            <pc:sldMk cId="3946417965" sldId="323"/>
            <ac:picMk id="13" creationId="{00000000-0000-0000-0000-000000000000}"/>
          </ac:picMkLst>
        </pc:picChg>
        <pc:picChg chg="add mod">
          <ac:chgData name="Виктория Мешковая" userId="30cc52346335888d" providerId="LiveId" clId="{90315250-D628-4EA4-810D-C9DE686823CD}" dt="2021-07-08T11:09:23.077" v="111" actId="14100"/>
          <ac:picMkLst>
            <pc:docMk/>
            <pc:sldMk cId="3946417965" sldId="323"/>
            <ac:picMk id="4098" creationId="{16A985E1-1C04-4DDF-A3A6-C9736BFCA2A7}"/>
          </ac:picMkLst>
        </pc:picChg>
      </pc:sldChg>
      <pc:sldChg chg="del">
        <pc:chgData name="Виктория Мешковая" userId="30cc52346335888d" providerId="LiveId" clId="{90315250-D628-4EA4-810D-C9DE686823CD}" dt="2021-07-08T10:56:12.867" v="0" actId="2696"/>
        <pc:sldMkLst>
          <pc:docMk/>
          <pc:sldMk cId="1074175819" sldId="1654"/>
        </pc:sldMkLst>
      </pc:sldChg>
      <pc:sldChg chg="del">
        <pc:chgData name="Виктория Мешковая" userId="30cc52346335888d" providerId="LiveId" clId="{90315250-D628-4EA4-810D-C9DE686823CD}" dt="2021-07-08T10:59:37.299" v="24" actId="2696"/>
        <pc:sldMkLst>
          <pc:docMk/>
          <pc:sldMk cId="3827855283" sldId="2217"/>
        </pc:sldMkLst>
      </pc:sldChg>
      <pc:sldChg chg="addSp delSp modSp del mod delAnim modAnim">
        <pc:chgData name="Виктория Мешковая" userId="30cc52346335888d" providerId="LiveId" clId="{90315250-D628-4EA4-810D-C9DE686823CD}" dt="2021-07-08T11:05:08.802" v="83" actId="2696"/>
        <pc:sldMkLst>
          <pc:docMk/>
          <pc:sldMk cId="3973521957" sldId="2403"/>
        </pc:sldMkLst>
        <pc:spChg chg="del">
          <ac:chgData name="Виктория Мешковая" userId="30cc52346335888d" providerId="LiveId" clId="{90315250-D628-4EA4-810D-C9DE686823CD}" dt="2021-07-08T10:58:25.071" v="1" actId="478"/>
          <ac:spMkLst>
            <pc:docMk/>
            <pc:sldMk cId="3973521957" sldId="2403"/>
            <ac:spMk id="13" creationId="{00000000-0000-0000-0000-000000000000}"/>
          </ac:spMkLst>
        </pc:spChg>
        <pc:spChg chg="add mod">
          <ac:chgData name="Виктория Мешковая" userId="30cc52346335888d" providerId="LiveId" clId="{90315250-D628-4EA4-810D-C9DE686823CD}" dt="2021-07-08T10:59:15.375" v="18" actId="255"/>
          <ac:spMkLst>
            <pc:docMk/>
            <pc:sldMk cId="3973521957" sldId="2403"/>
            <ac:spMk id="14" creationId="{F5FA60FB-B5D6-4939-8159-3534042C527B}"/>
          </ac:spMkLst>
        </pc:spChg>
        <pc:spChg chg="add mod">
          <ac:chgData name="Виктория Мешковая" userId="30cc52346335888d" providerId="LiveId" clId="{90315250-D628-4EA4-810D-C9DE686823CD}" dt="2021-07-08T10:59:15.375" v="18" actId="255"/>
          <ac:spMkLst>
            <pc:docMk/>
            <pc:sldMk cId="3973521957" sldId="2403"/>
            <ac:spMk id="15" creationId="{4AE687DD-552B-4E6F-A061-7E844DFBF23C}"/>
          </ac:spMkLst>
        </pc:spChg>
        <pc:spChg chg="add mod">
          <ac:chgData name="Виктория Мешковая" userId="30cc52346335888d" providerId="LiveId" clId="{90315250-D628-4EA4-810D-C9DE686823CD}" dt="2021-07-08T10:59:21.863" v="19" actId="1076"/>
          <ac:spMkLst>
            <pc:docMk/>
            <pc:sldMk cId="3973521957" sldId="2403"/>
            <ac:spMk id="16" creationId="{7EF2DD4F-478F-49E6-A1AE-D55E98CB5FD6}"/>
          </ac:spMkLst>
        </pc:spChg>
        <pc:spChg chg="add mod">
          <ac:chgData name="Виктория Мешковая" userId="30cc52346335888d" providerId="LiveId" clId="{90315250-D628-4EA4-810D-C9DE686823CD}" dt="2021-07-08T10:59:26.318" v="21" actId="1076"/>
          <ac:spMkLst>
            <pc:docMk/>
            <pc:sldMk cId="3973521957" sldId="2403"/>
            <ac:spMk id="17" creationId="{3ABB324B-2007-4C40-BFD4-8A5A30B3F1D2}"/>
          </ac:spMkLst>
        </pc:spChg>
        <pc:spChg chg="add mod">
          <ac:chgData name="Виктория Мешковая" userId="30cc52346335888d" providerId="LiveId" clId="{90315250-D628-4EA4-810D-C9DE686823CD}" dt="2021-07-08T10:59:29.622" v="22" actId="1076"/>
          <ac:spMkLst>
            <pc:docMk/>
            <pc:sldMk cId="3973521957" sldId="2403"/>
            <ac:spMk id="18" creationId="{2606B52F-370A-41B2-B043-1093D25ADA7F}"/>
          </ac:spMkLst>
        </pc:spChg>
        <pc:spChg chg="del">
          <ac:chgData name="Виктория Мешковая" userId="30cc52346335888d" providerId="LiveId" clId="{90315250-D628-4EA4-810D-C9DE686823CD}" dt="2021-07-08T10:58:25.071" v="1" actId="478"/>
          <ac:spMkLst>
            <pc:docMk/>
            <pc:sldMk cId="3973521957" sldId="2403"/>
            <ac:spMk id="21" creationId="{00000000-0000-0000-0000-000000000000}"/>
          </ac:spMkLst>
        </pc:spChg>
        <pc:spChg chg="add mod">
          <ac:chgData name="Виктория Мешковая" userId="30cc52346335888d" providerId="LiveId" clId="{90315250-D628-4EA4-810D-C9DE686823CD}" dt="2021-07-08T10:59:24.478" v="20" actId="1076"/>
          <ac:spMkLst>
            <pc:docMk/>
            <pc:sldMk cId="3973521957" sldId="2403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0:58:39.097" v="5" actId="478"/>
          <ac:picMkLst>
            <pc:docMk/>
            <pc:sldMk cId="3973521957" sldId="2403"/>
            <ac:picMk id="9" creationId="{531C86E4-FE23-49CE-94C8-AC347FAC2740}"/>
          </ac:picMkLst>
        </pc:picChg>
        <pc:picChg chg="add del mod">
          <ac:chgData name="Виктория Мешковая" userId="30cc52346335888d" providerId="LiveId" clId="{90315250-D628-4EA4-810D-C9DE686823CD}" dt="2021-07-08T10:58:38.320" v="4" actId="478"/>
          <ac:picMkLst>
            <pc:docMk/>
            <pc:sldMk cId="3973521957" sldId="2403"/>
            <ac:picMk id="10" creationId="{64F97A79-EB66-4511-B067-822ADD4BAD4A}"/>
          </ac:picMkLst>
        </pc:picChg>
        <pc:picChg chg="del">
          <ac:chgData name="Виктория Мешковая" userId="30cc52346335888d" providerId="LiveId" clId="{90315250-D628-4EA4-810D-C9DE686823CD}" dt="2021-07-08T10:58:26.157" v="2" actId="478"/>
          <ac:picMkLst>
            <pc:docMk/>
            <pc:sldMk cId="3973521957" sldId="2403"/>
            <ac:picMk id="11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0:58:25.071" v="1" actId="478"/>
          <ac:picMkLst>
            <pc:docMk/>
            <pc:sldMk cId="3973521957" sldId="2403"/>
            <ac:picMk id="12" creationId="{00000000-0000-0000-0000-000000000000}"/>
          </ac:picMkLst>
        </pc:picChg>
        <pc:picChg chg="add del mod">
          <ac:chgData name="Виктория Мешковая" userId="30cc52346335888d" providerId="LiveId" clId="{90315250-D628-4EA4-810D-C9DE686823CD}" dt="2021-07-08T10:59:31.130" v="23" actId="478"/>
          <ac:picMkLst>
            <pc:docMk/>
            <pc:sldMk cId="3973521957" sldId="2403"/>
            <ac:picMk id="19" creationId="{B52862A9-4F59-4147-B9BF-F0858D09CCC0}"/>
          </ac:picMkLst>
        </pc:picChg>
        <pc:picChg chg="add del mod">
          <ac:chgData name="Виктория Мешковая" userId="30cc52346335888d" providerId="LiveId" clId="{90315250-D628-4EA4-810D-C9DE686823CD}" dt="2021-07-08T10:58:40.338" v="6" actId="478"/>
          <ac:picMkLst>
            <pc:docMk/>
            <pc:sldMk cId="3973521957" sldId="2403"/>
            <ac:picMk id="20" creationId="{1DC915BC-B047-42D6-B25C-E029A2182A1A}"/>
          </ac:picMkLst>
        </pc:picChg>
      </pc:sldChg>
      <pc:sldChg chg="addSp delSp modSp add del mod">
        <pc:chgData name="Виктория Мешковая" userId="30cc52346335888d" providerId="LiveId" clId="{90315250-D628-4EA4-810D-C9DE686823CD}" dt="2021-07-08T11:05:12.411" v="84" actId="2696"/>
        <pc:sldMkLst>
          <pc:docMk/>
          <pc:sldMk cId="2375827678" sldId="2404"/>
        </pc:sldMkLst>
        <pc:spChg chg="add mod">
          <ac:chgData name="Виктория Мешковая" userId="30cc52346335888d" providerId="LiveId" clId="{90315250-D628-4EA4-810D-C9DE686823CD}" dt="2021-07-08T11:02:08.398" v="50" actId="1076"/>
          <ac:spMkLst>
            <pc:docMk/>
            <pc:sldMk cId="2375827678" sldId="2404"/>
            <ac:spMk id="12" creationId="{1CA8A305-7163-4B05-98C0-D4FFA1FC2A15}"/>
          </ac:spMkLst>
        </pc:spChg>
        <pc:spChg chg="add mod">
          <ac:chgData name="Виктория Мешковая" userId="30cc52346335888d" providerId="LiveId" clId="{90315250-D628-4EA4-810D-C9DE686823CD}" dt="2021-07-08T11:02:12.702" v="52" actId="1076"/>
          <ac:spMkLst>
            <pc:docMk/>
            <pc:sldMk cId="2375827678" sldId="2404"/>
            <ac:spMk id="13" creationId="{75C32648-6EF3-43F0-A0E3-6A9D8C0BBF0B}"/>
          </ac:spMkLst>
        </pc:spChg>
        <pc:spChg chg="del mod">
          <ac:chgData name="Виктория Мешковая" userId="30cc52346335888d" providerId="LiveId" clId="{90315250-D628-4EA4-810D-C9DE686823CD}" dt="2021-07-08T11:01:10.036" v="32" actId="478"/>
          <ac:spMkLst>
            <pc:docMk/>
            <pc:sldMk cId="2375827678" sldId="2404"/>
            <ac:spMk id="14" creationId="{F5FA60FB-B5D6-4939-8159-3534042C527B}"/>
          </ac:spMkLst>
        </pc:spChg>
        <pc:spChg chg="mod">
          <ac:chgData name="Виктория Мешковая" userId="30cc52346335888d" providerId="LiveId" clId="{90315250-D628-4EA4-810D-C9DE686823CD}" dt="2021-07-08T11:01:27.006" v="38" actId="1076"/>
          <ac:spMkLst>
            <pc:docMk/>
            <pc:sldMk cId="2375827678" sldId="2404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1:29.406" v="39" actId="1076"/>
          <ac:spMkLst>
            <pc:docMk/>
            <pc:sldMk cId="2375827678" sldId="2404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2:15.374" v="53" actId="1076"/>
          <ac:spMkLst>
            <pc:docMk/>
            <pc:sldMk cId="2375827678" sldId="2404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1:31.102" v="40" actId="1076"/>
          <ac:spMkLst>
            <pc:docMk/>
            <pc:sldMk cId="2375827678" sldId="2404"/>
            <ac:spMk id="18" creationId="{2606B52F-370A-41B2-B043-1093D25ADA7F}"/>
          </ac:spMkLst>
        </pc:spChg>
        <pc:spChg chg="del">
          <ac:chgData name="Виктория Мешковая" userId="30cc52346335888d" providerId="LiveId" clId="{90315250-D628-4EA4-810D-C9DE686823CD}" dt="2021-07-08T11:01:36.757" v="42" actId="21"/>
          <ac:spMkLst>
            <pc:docMk/>
            <pc:sldMk cId="2375827678" sldId="2404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1:02:05.150" v="49" actId="1076"/>
          <ac:picMkLst>
            <pc:docMk/>
            <pc:sldMk cId="2375827678" sldId="2404"/>
            <ac:picMk id="1026" creationId="{8F916BDC-ED27-4604-9CBD-67490E841171}"/>
          </ac:picMkLst>
        </pc:picChg>
      </pc:sldChg>
      <pc:sldChg chg="addSp delSp modSp add mod modAnim">
        <pc:chgData name="Виктория Мешковая" userId="30cc52346335888d" providerId="LiveId" clId="{90315250-D628-4EA4-810D-C9DE686823CD}" dt="2021-07-08T11:05:01.831" v="82"/>
        <pc:sldMkLst>
          <pc:docMk/>
          <pc:sldMk cId="1480024913" sldId="2405"/>
        </pc:sldMkLst>
        <pc:spChg chg="del">
          <ac:chgData name="Виктория Мешковая" userId="30cc52346335888d" providerId="LiveId" clId="{90315250-D628-4EA4-810D-C9DE686823CD}" dt="2021-07-08T11:03:06.385" v="60" actId="478"/>
          <ac:spMkLst>
            <pc:docMk/>
            <pc:sldMk cId="1480024913" sldId="2405"/>
            <ac:spMk id="14" creationId="{F5FA60FB-B5D6-4939-8159-3534042C527B}"/>
          </ac:spMkLst>
        </pc:spChg>
        <pc:spChg chg="mod">
          <ac:chgData name="Виктория Мешковая" userId="30cc52346335888d" providerId="LiveId" clId="{90315250-D628-4EA4-810D-C9DE686823CD}" dt="2021-07-08T11:04:47.997" v="79" actId="1076"/>
          <ac:spMkLst>
            <pc:docMk/>
            <pc:sldMk cId="1480024913" sldId="2405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3:43.686" v="69" actId="1076"/>
          <ac:spMkLst>
            <pc:docMk/>
            <pc:sldMk cId="1480024913" sldId="2405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3:51.830" v="72" actId="1076"/>
          <ac:spMkLst>
            <pc:docMk/>
            <pc:sldMk cId="1480024913" sldId="2405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3:46.791" v="70" actId="1076"/>
          <ac:spMkLst>
            <pc:docMk/>
            <pc:sldMk cId="1480024913" sldId="2405"/>
            <ac:spMk id="18" creationId="{2606B52F-370A-41B2-B043-1093D25ADA7F}"/>
          </ac:spMkLst>
        </pc:spChg>
        <pc:spChg chg="mod">
          <ac:chgData name="Виктория Мешковая" userId="30cc52346335888d" providerId="LiveId" clId="{90315250-D628-4EA4-810D-C9DE686823CD}" dt="2021-07-08T11:03:49.446" v="71" actId="1076"/>
          <ac:spMkLst>
            <pc:docMk/>
            <pc:sldMk cId="1480024913" sldId="2405"/>
            <ac:spMk id="22" creationId="{6DCE2F6C-A1BB-4134-82CD-4B9A162F784A}"/>
          </ac:spMkLst>
        </pc:spChg>
        <pc:picChg chg="add mod">
          <ac:chgData name="Виктория Мешковая" userId="30cc52346335888d" providerId="LiveId" clId="{90315250-D628-4EA4-810D-C9DE686823CD}" dt="2021-07-08T11:03:19.432" v="66" actId="167"/>
          <ac:picMkLst>
            <pc:docMk/>
            <pc:sldMk cId="1480024913" sldId="2405"/>
            <ac:picMk id="2050" creationId="{DE2B6217-1477-4FE0-9D18-79E1B16516C6}"/>
          </ac:picMkLst>
        </pc:picChg>
        <pc:picChg chg="add mod">
          <ac:chgData name="Виктория Мешковая" userId="30cc52346335888d" providerId="LiveId" clId="{90315250-D628-4EA4-810D-C9DE686823CD}" dt="2021-07-08T11:04:56.661" v="81" actId="1076"/>
          <ac:picMkLst>
            <pc:docMk/>
            <pc:sldMk cId="1480024913" sldId="2405"/>
            <ac:picMk id="2052" creationId="{BBA63049-2B06-4A7B-BBC7-51926F5DD12D}"/>
          </ac:picMkLst>
        </pc:picChg>
      </pc:sldChg>
      <pc:sldChg chg="addSp delSp modSp add mod">
        <pc:chgData name="Виктория Мешковая" userId="30cc52346335888d" providerId="LiveId" clId="{90315250-D628-4EA4-810D-C9DE686823CD}" dt="2021-07-08T11:06:08.662" v="100" actId="1076"/>
        <pc:sldMkLst>
          <pc:docMk/>
          <pc:sldMk cId="4138342087" sldId="2406"/>
        </pc:sldMkLst>
        <pc:spChg chg="add mod">
          <ac:chgData name="Виктория Мешковая" userId="30cc52346335888d" providerId="LiveId" clId="{90315250-D628-4EA4-810D-C9DE686823CD}" dt="2021-07-08T11:06:08.662" v="100" actId="1076"/>
          <ac:spMkLst>
            <pc:docMk/>
            <pc:sldMk cId="4138342087" sldId="2406"/>
            <ac:spMk id="13" creationId="{F47F7CB3-0EB5-4559-902E-442E83270732}"/>
          </ac:spMkLst>
        </pc:spChg>
        <pc:spChg chg="del">
          <ac:chgData name="Виктория Мешковая" userId="30cc52346335888d" providerId="LiveId" clId="{90315250-D628-4EA4-810D-C9DE686823CD}" dt="2021-07-08T11:05:22.319" v="86" actId="21"/>
          <ac:spMkLst>
            <pc:docMk/>
            <pc:sldMk cId="4138342087" sldId="2406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8" creationId="{2606B52F-370A-41B2-B043-1093D25ADA7F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1:05:56.775" v="95" actId="478"/>
          <ac:picMkLst>
            <pc:docMk/>
            <pc:sldMk cId="4138342087" sldId="2406"/>
            <ac:picMk id="12" creationId="{8C5744F4-6216-4CDD-9595-2D6D1E57986F}"/>
          </ac:picMkLst>
        </pc:picChg>
        <pc:picChg chg="mod">
          <ac:chgData name="Виктория Мешковая" userId="30cc52346335888d" providerId="LiveId" clId="{90315250-D628-4EA4-810D-C9DE686823CD}" dt="2021-07-08T11:05:38.392" v="93" actId="1076"/>
          <ac:picMkLst>
            <pc:docMk/>
            <pc:sldMk cId="4138342087" sldId="2406"/>
            <ac:picMk id="2050" creationId="{DE2B6217-1477-4FE0-9D18-79E1B16516C6}"/>
          </ac:picMkLst>
        </pc:picChg>
        <pc:picChg chg="del">
          <ac:chgData name="Виктория Мешковая" userId="30cc52346335888d" providerId="LiveId" clId="{90315250-D628-4EA4-810D-C9DE686823CD}" dt="2021-07-08T11:05:22.319" v="86" actId="21"/>
          <ac:picMkLst>
            <pc:docMk/>
            <pc:sldMk cId="4138342087" sldId="2406"/>
            <ac:picMk id="2052" creationId="{BBA63049-2B06-4A7B-BBC7-51926F5DD12D}"/>
          </ac:picMkLst>
        </pc:picChg>
        <pc:picChg chg="add mod">
          <ac:chgData name="Виктория Мешковая" userId="30cc52346335888d" providerId="LiveId" clId="{90315250-D628-4EA4-810D-C9DE686823CD}" dt="2021-07-08T11:06:05.487" v="99" actId="167"/>
          <ac:picMkLst>
            <pc:docMk/>
            <pc:sldMk cId="4138342087" sldId="2406"/>
            <ac:picMk id="3074" creationId="{586F9508-DC2D-4E6D-84A7-B7C21E7A1DE5}"/>
          </ac:picMkLst>
        </pc:picChg>
      </pc:sldChg>
      <pc:sldMasterChg chg="del delSldLayout">
        <pc:chgData name="Виктория Мешковая" userId="30cc52346335888d" providerId="LiveId" clId="{90315250-D628-4EA4-810D-C9DE686823CD}" dt="2021-07-08T10:59:37.299" v="24" actId="2696"/>
        <pc:sldMasterMkLst>
          <pc:docMk/>
          <pc:sldMasterMk cId="2377582913" sldId="2147483660"/>
        </pc:sldMasterMkLst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045292147" sldId="2147483661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1904401360" sldId="2147483662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792439789" sldId="2147483663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819991219" sldId="2147483664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951984424" sldId="2147483665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699493088" sldId="2147483666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178647525" sldId="2147483667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511107325" sldId="2147483668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814816653" sldId="2147483669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686246817" sldId="2147483670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1010061172" sldId="2147483671"/>
          </pc:sldLayoutMkLst>
        </pc:sldLayoutChg>
      </pc:sldMasterChg>
    </pc:docChg>
  </pc:docChgLst>
  <pc:docChgLst>
    <pc:chgData name="Виктория Мешковая" userId="30cc52346335888d" providerId="LiveId" clId="{C2719B85-EC11-4012-A7FC-1032B2496932}"/>
    <pc:docChg chg="delSld">
      <pc:chgData name="Виктория Мешковая" userId="30cc52346335888d" providerId="LiveId" clId="{C2719B85-EC11-4012-A7FC-1032B2496932}" dt="2021-07-03T17:07:04.117" v="0" actId="47"/>
      <pc:docMkLst>
        <pc:docMk/>
      </pc:docMkLst>
      <pc:sldChg chg="del">
        <pc:chgData name="Виктория Мешковая" userId="30cc52346335888d" providerId="LiveId" clId="{C2719B85-EC11-4012-A7FC-1032B2496932}" dt="2021-07-03T17:07:04.117" v="0" actId="47"/>
        <pc:sldMkLst>
          <pc:docMk/>
          <pc:sldMk cId="3870262881" sldId="6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60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1">
            <a:extLst>
              <a:ext uri="{FF2B5EF4-FFF2-40B4-BE49-F238E27FC236}">
                <a16:creationId xmlns:a16="http://schemas.microsoft.com/office/drawing/2014/main" id="{35AFD8CF-7FC1-45AC-A438-0CF2F05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B1D91-1A0C-487F-A22E-C922794B3C66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1676A-4D26-44D5-AB4D-E38972C4AE5B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lang="uk-UA" sz="48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137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12" name="Picture 2" descr="C:\Users\user\Desktop\математика\Новая папка\діти  та школа для презентац\10885493.jpg">
            <a:extLst>
              <a:ext uri="{FF2B5EF4-FFF2-40B4-BE49-F238E27FC236}">
                <a16:creationId xmlns:a16="http://schemas.microsoft.com/office/drawing/2014/main" id="{152B7837-FB98-408D-B8EA-BA67DFAA6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15549" y="3870784"/>
            <a:ext cx="2797400" cy="268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ED01B8BA-62B0-41D8-BF2D-0BB4D177BB97}"/>
              </a:ext>
            </a:extLst>
          </p:cNvPr>
          <p:cNvSpPr txBox="1"/>
          <p:nvPr/>
        </p:nvSpPr>
        <p:spPr>
          <a:xfrm>
            <a:off x="944842" y="44002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907957" y="44633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14. Множення та </a:t>
            </a:r>
            <a:r>
              <a:rPr lang="ru-RU" sz="2400" b="1" dirty="0" err="1">
                <a:solidFill>
                  <a:prstClr val="white"/>
                </a:solidFill>
              </a:rPr>
              <a:t>двоцифрові</a:t>
            </a:r>
            <a:r>
              <a:rPr lang="ru-RU" sz="2400" b="1" dirty="0">
                <a:solidFill>
                  <a:prstClr val="white"/>
                </a:solidFill>
              </a:rPr>
              <a:t> і </a:t>
            </a:r>
            <a:r>
              <a:rPr lang="ru-RU" sz="2400" b="1" dirty="0" err="1">
                <a:solidFill>
                  <a:prstClr val="white"/>
                </a:solidFill>
              </a:rPr>
              <a:t>трицифрові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59593" y="165896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Множення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складених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іменованих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чисел.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Складання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та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задач за короткими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записами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Складання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виразу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для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периметра і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площі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квадрата</a:t>
            </a: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53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30315" y="1428433"/>
            <a:ext cx="2480989" cy="669035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5 м 25 см · 24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817989" y="2250859"/>
            <a:ext cx="1473934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2100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817991" y="1428433"/>
            <a:ext cx="1473932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525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289388" y="1590687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817989" y="2630046"/>
            <a:ext cx="1473933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 1050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817990" y="3033743"/>
            <a:ext cx="1473932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12600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058159" y="2219978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7058158" y="3034865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3811304" y="1428433"/>
            <a:ext cx="1586319" cy="669035"/>
          </a:xfrm>
          <a:prstGeom prst="roundRect">
            <a:avLst>
              <a:gd name="adj" fmla="val 8931"/>
            </a:avLst>
          </a:prstGeom>
          <a:solidFill>
            <a:schemeClr val="accent1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=126 м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30315" y="2712753"/>
            <a:ext cx="2480989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7 ц 8 кг · 45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923477" y="2250859"/>
            <a:ext cx="1473934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3540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923479" y="1428433"/>
            <a:ext cx="1473932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708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9467617" y="1572605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923477" y="2630046"/>
            <a:ext cx="1473933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 2832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8923478" y="3033743"/>
            <a:ext cx="1473932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31860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9163647" y="2219978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9163646" y="3034865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3763571" y="2712752"/>
            <a:ext cx="2157835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=318 ц 60 кг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30315" y="3946560"/>
            <a:ext cx="2480989" cy="66903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5 м 42 см · 50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773900" y="4976300"/>
            <a:ext cx="1473934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27100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773902" y="4153874"/>
            <a:ext cx="1473932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   542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7080585" y="4285060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014070" y="4945419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3811305" y="3946560"/>
            <a:ext cx="2110102" cy="669035"/>
          </a:xfrm>
          <a:prstGeom prst="roundRect">
            <a:avLst>
              <a:gd name="adj" fmla="val 8931"/>
            </a:avLst>
          </a:prstGeom>
          <a:solidFill>
            <a:schemeClr val="accent4">
              <a:lumMod val="75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= 271 м</a:t>
            </a:r>
            <a:endParaRPr lang="aa-ET" sz="2800" b="1" dirty="0">
              <a:solidFill>
                <a:schemeClr val="tx1"/>
              </a:solidFill>
            </a:endParaRPr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2491" y="3939304"/>
            <a:ext cx="2462431" cy="2462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6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18" grpId="0"/>
      <p:bldP spid="30" grpId="0" animBg="1"/>
      <p:bldP spid="32" grpId="0"/>
      <p:bldP spid="33" grpId="0"/>
      <p:bldP spid="34" grpId="0"/>
      <p:bldP spid="35" grpId="0"/>
      <p:bldP spid="36" grpId="0"/>
      <p:bldP spid="39" grpId="0" animBg="1"/>
      <p:bldP spid="50" grpId="0"/>
      <p:bldP spid="51" grpId="0"/>
      <p:bldP spid="52" grpId="0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53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задачі та порівняй їх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Задача 1. Один шофер привіз самоскидом 560 ц цементу, а другий - 490 ц. Перший шофер зробив на 2 рейси більше ніж другий. Скільки рейсів зробив кожний шофер, якщо вантажність кожного самоскида однакова?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0301" y="380910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560-490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65514" y="379142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=70(ц) різниця;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70:2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36542" y="4292895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=35(ц) за 1 рейс;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560:35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22547" y="4938943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=16(р.) І шофер;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08118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490:35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37621" y="5532362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=14(р.)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36542" y="6088754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рейсів та 14 рейсів. </a:t>
            </a:r>
          </a:p>
        </p:txBody>
      </p:sp>
      <p:pic>
        <p:nvPicPr>
          <p:cNvPr id="38" name="Picture 2" descr="Грузовик детский рисунок (30 фото) » Рисунки для срисовки и не только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48024" y="4000787"/>
            <a:ext cx="3099529" cy="28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78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53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задачі та порівняй їх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000465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Задача 2. Два шофери привезли самоскидами цемент. Один зробив 16 рейсів, а другий 14. Перший шофер привіз на 70 ц більше, ніж другий. Скільки центнерів цементу привіз кожний самоскид?</a:t>
            </a:r>
            <a:endParaRPr lang="aa-ET" sz="3000" b="1" dirty="0">
              <a:solidFill>
                <a:schemeClr val="tx1"/>
              </a:solidFill>
            </a:endParaRPr>
          </a:p>
        </p:txBody>
      </p:sp>
      <p:pic>
        <p:nvPicPr>
          <p:cNvPr id="24" name="Picture 2" descr="Грузовик детский рисунок (30 фото) » Рисунки для срисовки и не только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389398" y="3691192"/>
            <a:ext cx="3526328" cy="325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15370" y="379142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=2(р.) різниця;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70:2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36542" y="4313408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=35(ц) за 1 рейс;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16·35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98466" y="4943708"/>
            <a:ext cx="314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=560(ц) І шофер;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608118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14·35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98466" y="5548948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=490(ц)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36542" y="6088754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560 ц та 490 ц. </a:t>
            </a:r>
          </a:p>
        </p:txBody>
      </p:sp>
    </p:spTree>
    <p:extLst>
      <p:ext uri="{BB962C8B-B14F-4D97-AF65-F5344CB8AC3E}">
        <p14:creationId xmlns:p14="http://schemas.microsoft.com/office/powerpoint/2010/main" val="14605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53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задачі за короткими записами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92017"/>
              </p:ext>
            </p:extLst>
          </p:nvPr>
        </p:nvGraphicFramePr>
        <p:xfrm>
          <a:off x="1609500" y="1519277"/>
          <a:ext cx="769792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Маса одного</a:t>
                      </a:r>
                      <a:endParaRPr lang="ru-RU" sz="2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Кількість</a:t>
                      </a:r>
                      <a:endParaRPr lang="ru-RU" sz="2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Загальна маса</a:t>
                      </a:r>
                      <a:endParaRPr lang="ru-RU" sz="2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20 кг</a:t>
                      </a:r>
                      <a:endParaRPr lang="ru-RU" sz="24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Однакова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?</a:t>
                      </a:r>
                      <a:endParaRPr lang="ru-RU" sz="24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uk-UA" sz="2400" b="1" dirty="0"/>
                    </a:p>
                    <a:p>
                      <a:pPr algn="ctr"/>
                      <a:r>
                        <a:rPr lang="uk-UA" sz="2400" b="1" dirty="0"/>
                        <a:t>750 грн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30 кг</a:t>
                      </a:r>
                      <a:endParaRPr lang="ru-RU" sz="24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?</a:t>
                      </a:r>
                      <a:endParaRPr lang="ru-RU" sz="24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Ліва фігурна дужка 8">
            <a:extLst>
              <a:ext uri="{FF2B5EF4-FFF2-40B4-BE49-F238E27FC236}">
                <a16:creationId xmlns:a16="http://schemas.microsoft.com/office/drawing/2014/main" id="{E36B9069-03F9-4B0B-96D2-29AC3245AC7E}"/>
              </a:ext>
            </a:extLst>
          </p:cNvPr>
          <p:cNvSpPr/>
          <p:nvPr/>
        </p:nvSpPr>
        <p:spPr>
          <a:xfrm rot="10800000">
            <a:off x="7513870" y="2095551"/>
            <a:ext cx="151187" cy="7105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1" y="332656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1488" y="332656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20+30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00123" y="3308525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=50(кг) разом;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387539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75741" y="3867465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750:50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18457" y="3838529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=15(шт.) кількість;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448803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1488" y="448803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20·15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57179" y="4482773"/>
            <a:ext cx="5288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=300(кг) маса червоних яблук;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09500" y="5616333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38827" y="510067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90815" y="510067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30·15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97753" y="5084092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=450(кг)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55507" y="563291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 кг та 450 кг. </a:t>
            </a:r>
          </a:p>
        </p:txBody>
      </p:sp>
      <p:pic>
        <p:nvPicPr>
          <p:cNvPr id="27" name="Picture 2" descr="Red apple with green leaf isolated on a white Premium Photo">
            <a:extLst>
              <a:ext uri="{FF2B5EF4-FFF2-40B4-BE49-F238E27FC236}">
                <a16:creationId xmlns:a16="http://schemas.microsoft.com/office/drawing/2014/main" id="{1E49A161-8222-4C23-8DC7-04BBA9E16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38" b="89886" l="9904" r="89936">
                        <a14:foregroundMark x1="34984" y1="25926" x2="34984" y2="25926"/>
                        <a14:foregroundMark x1="58946" y1="25356" x2="58946" y2="25356"/>
                        <a14:foregroundMark x1="35623" y1="20085" x2="35623" y2="20085"/>
                        <a14:foregroundMark x1="36102" y1="21225" x2="36102" y2="21225"/>
                        <a14:foregroundMark x1="32907" y1="21937" x2="32907" y2="21937"/>
                        <a14:foregroundMark x1="31629" y1="22222" x2="31949" y2="21652"/>
                        <a14:foregroundMark x1="34665" y1="19943" x2="47923" y2="18091"/>
                        <a14:foregroundMark x1="24920" y1="24074" x2="36422" y2="19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745442" y="3252777"/>
            <a:ext cx="1895093" cy="207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d apple with green leaf isolated on a white Premium Photo">
            <a:extLst>
              <a:ext uri="{FF2B5EF4-FFF2-40B4-BE49-F238E27FC236}">
                <a16:creationId xmlns:a16="http://schemas.microsoft.com/office/drawing/2014/main" id="{1E49A161-8222-4C23-8DC7-04BBA9E16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38" b="89886" l="9904" r="89936">
                        <a14:foregroundMark x1="34984" y1="25926" x2="34984" y2="25926"/>
                        <a14:foregroundMark x1="58946" y1="25356" x2="58946" y2="25356"/>
                        <a14:foregroundMark x1="35623" y1="20085" x2="35623" y2="20085"/>
                        <a14:foregroundMark x1="36102" y1="21225" x2="36102" y2="21225"/>
                        <a14:foregroundMark x1="32907" y1="21937" x2="32907" y2="21937"/>
                        <a14:foregroundMark x1="31629" y1="22222" x2="31949" y2="21652"/>
                        <a14:foregroundMark x1="34665" y1="19943" x2="47923" y2="18091"/>
                        <a14:foregroundMark x1="24920" y1="24074" x2="36422" y2="19516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119289" y="3993523"/>
            <a:ext cx="1973694" cy="21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1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53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задачі за короткими записами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06337"/>
              </p:ext>
            </p:extLst>
          </p:nvPr>
        </p:nvGraphicFramePr>
        <p:xfrm>
          <a:off x="3416917" y="1198950"/>
          <a:ext cx="769792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Ціна</a:t>
                      </a:r>
                      <a:endParaRPr lang="ru-RU" sz="2400" b="1" dirty="0"/>
                    </a:p>
                  </a:txBody>
                  <a:tcPr>
                    <a:solidFill>
                      <a:srgbClr val="1694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Кількість</a:t>
                      </a:r>
                      <a:endParaRPr lang="ru-RU" sz="2400" b="1" dirty="0"/>
                    </a:p>
                  </a:txBody>
                  <a:tcPr>
                    <a:solidFill>
                      <a:srgbClr val="1694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Вартість</a:t>
                      </a:r>
                      <a:endParaRPr lang="ru-RU" sz="2400" b="1" dirty="0"/>
                    </a:p>
                  </a:txBody>
                  <a:tcPr>
                    <a:solidFill>
                      <a:srgbClr val="1694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20 грн</a:t>
                      </a:r>
                      <a:endParaRPr lang="ru-RU" sz="24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Однакова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?</a:t>
                      </a:r>
                      <a:endParaRPr lang="ru-RU" sz="24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uk-UA" sz="2400" b="1" dirty="0"/>
                    </a:p>
                    <a:p>
                      <a:pPr algn="ctr"/>
                      <a:r>
                        <a:rPr lang="uk-UA" sz="2400" b="1" dirty="0"/>
                        <a:t>750 грн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30 грн</a:t>
                      </a:r>
                      <a:endParaRPr lang="ru-RU" sz="24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?</a:t>
                      </a:r>
                      <a:endParaRPr lang="ru-RU" sz="24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Ліва фігурна дужка 8">
            <a:extLst>
              <a:ext uri="{FF2B5EF4-FFF2-40B4-BE49-F238E27FC236}">
                <a16:creationId xmlns:a16="http://schemas.microsoft.com/office/drawing/2014/main" id="{E36B9069-03F9-4B0B-96D2-29AC3245AC7E}"/>
              </a:ext>
            </a:extLst>
          </p:cNvPr>
          <p:cNvSpPr/>
          <p:nvPr/>
        </p:nvSpPr>
        <p:spPr>
          <a:xfrm rot="10800000">
            <a:off x="9321287" y="1775224"/>
            <a:ext cx="151187" cy="7105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890125" y="293918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642112" y="293918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20+30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780747" y="2921138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=50(грн) разом;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890124" y="348800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656365" y="348007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750:50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899081" y="3451142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=15(шт.) кількість;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890124" y="4100649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642112" y="410064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20·15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737803" y="4095386"/>
            <a:ext cx="652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=300(грн) вартість червоних яблук;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890124" y="5228946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3919451" y="471329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671439" y="471329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30·15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778377" y="4696705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=450(грн)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5436131" y="5245532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 грн та 450 грн. </a:t>
            </a:r>
          </a:p>
        </p:txBody>
      </p:sp>
      <p:pic>
        <p:nvPicPr>
          <p:cNvPr id="27" name="Picture 2" descr="Red apple with green leaf isolated on a white Premium Photo">
            <a:extLst>
              <a:ext uri="{FF2B5EF4-FFF2-40B4-BE49-F238E27FC236}">
                <a16:creationId xmlns:a16="http://schemas.microsoft.com/office/drawing/2014/main" id="{1E49A161-8222-4C23-8DC7-04BBA9E16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38" b="89886" l="9904" r="89936">
                        <a14:foregroundMark x1="34984" y1="25926" x2="34984" y2="25926"/>
                        <a14:foregroundMark x1="58946" y1="25356" x2="58946" y2="25356"/>
                        <a14:foregroundMark x1="35623" y1="20085" x2="35623" y2="20085"/>
                        <a14:foregroundMark x1="36102" y1="21225" x2="36102" y2="21225"/>
                        <a14:foregroundMark x1="32907" y1="21937" x2="32907" y2="21937"/>
                        <a14:foregroundMark x1="31629" y1="22222" x2="31949" y2="21652"/>
                        <a14:foregroundMark x1="34665" y1="19943" x2="47923" y2="18091"/>
                        <a14:foregroundMark x1="24920" y1="24074" x2="36422" y2="19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07084" y="1649248"/>
            <a:ext cx="1760847" cy="192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d apple with green leaf isolated on a white Premium Photo">
            <a:extLst>
              <a:ext uri="{FF2B5EF4-FFF2-40B4-BE49-F238E27FC236}">
                <a16:creationId xmlns:a16="http://schemas.microsoft.com/office/drawing/2014/main" id="{1E49A161-8222-4C23-8DC7-04BBA9E16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38" b="89886" l="9904" r="89936">
                        <a14:foregroundMark x1="34984" y1="25926" x2="34984" y2="25926"/>
                        <a14:foregroundMark x1="58946" y1="25356" x2="58946" y2="25356"/>
                        <a14:foregroundMark x1="35623" y1="20085" x2="35623" y2="20085"/>
                        <a14:foregroundMark x1="36102" y1="21225" x2="36102" y2="21225"/>
                        <a14:foregroundMark x1="32907" y1="21937" x2="32907" y2="21937"/>
                        <a14:foregroundMark x1="31629" y1="22222" x2="31949" y2="21652"/>
                        <a14:foregroundMark x1="34665" y1="19943" x2="47923" y2="18091"/>
                        <a14:foregroundMark x1="24920" y1="24074" x2="36422" y2="19516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343798" y="3590370"/>
            <a:ext cx="1879331" cy="205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51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53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Знайди значення виразу, якщо а = 36</a:t>
            </a: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498191" y="1325325"/>
            <a:ext cx="10300959" cy="1483444"/>
          </a:xfrm>
          <a:prstGeom prst="round2DiagRect">
            <a:avLst/>
          </a:prstGeom>
          <a:solidFill>
            <a:schemeClr val="accent2"/>
          </a:solidFill>
          <a:ln w="57150" cmpd="dbl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spc="-150" dirty="0">
                <a:solidFill>
                  <a:srgbClr val="002060"/>
                </a:solidFill>
              </a:rPr>
              <a:t>Довжина сторони квадрата а см. Склади вирази для знаходження периметра та площі квадрата.</a:t>
            </a:r>
            <a:endParaRPr lang="aa-ET" sz="3200" spc="-150" dirty="0">
              <a:solidFill>
                <a:srgbClr val="002060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1897535" y="3236110"/>
            <a:ext cx="2772120" cy="687820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/>
                </a:solidFill>
              </a:rPr>
              <a:t>Р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uk-UA" sz="3600" b="1" dirty="0">
                <a:solidFill>
                  <a:schemeClr val="tx1"/>
                </a:solidFill>
              </a:rPr>
              <a:t>= 2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uk-UA" sz="3600" b="1" dirty="0">
                <a:solidFill>
                  <a:schemeClr val="tx1"/>
                </a:solidFill>
              </a:rPr>
              <a:t>· (а + а)</a:t>
            </a:r>
            <a:endParaRPr lang="aa-ET" sz="36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669655" y="3236109"/>
            <a:ext cx="2840854" cy="68782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/>
                </a:solidFill>
              </a:rPr>
              <a:t>=2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uk-UA" sz="3600" b="1" dirty="0">
                <a:solidFill>
                  <a:schemeClr val="tx1"/>
                </a:solidFill>
              </a:rPr>
              <a:t>· (36 + 36)</a:t>
            </a:r>
            <a:endParaRPr lang="aa-ET" sz="36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510509" y="3236109"/>
            <a:ext cx="2308194" cy="68782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/>
                </a:solidFill>
              </a:rPr>
              <a:t>= 144 см</a:t>
            </a:r>
            <a:endParaRPr lang="aa-ET" sz="36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1871008" y="4267399"/>
            <a:ext cx="2772120" cy="687820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 S </a:t>
            </a:r>
            <a:r>
              <a:rPr lang="uk-UA" sz="3600" b="1" dirty="0">
                <a:solidFill>
                  <a:schemeClr val="tx1"/>
                </a:solidFill>
              </a:rPr>
              <a:t>= </a:t>
            </a:r>
            <a:r>
              <a:rPr lang="uk-UA" sz="3600" b="1" dirty="0" err="1">
                <a:solidFill>
                  <a:schemeClr val="tx1"/>
                </a:solidFill>
              </a:rPr>
              <a:t>а·а</a:t>
            </a:r>
            <a:endParaRPr lang="aa-ET" sz="36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643128" y="4267398"/>
            <a:ext cx="2840854" cy="68782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/>
                </a:solidFill>
              </a:rPr>
              <a:t>=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uk-UA" sz="3600" b="1" dirty="0">
                <a:solidFill>
                  <a:schemeClr val="tx1"/>
                </a:solidFill>
              </a:rPr>
              <a:t>36·36</a:t>
            </a:r>
            <a:endParaRPr lang="aa-ET" sz="36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199790" y="4267398"/>
            <a:ext cx="2592386" cy="68782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/>
                </a:solidFill>
              </a:rPr>
              <a:t>= 1296 см</a:t>
            </a:r>
            <a:r>
              <a:rPr lang="uk-UA" sz="3600" b="1" baseline="30000" dirty="0">
                <a:solidFill>
                  <a:schemeClr val="tx1"/>
                </a:solidFill>
              </a:rPr>
              <a:t>2</a:t>
            </a:r>
            <a:endParaRPr lang="aa-ET" sz="3600" b="1" baseline="30000" dirty="0">
              <a:solidFill>
                <a:schemeClr val="tx1"/>
              </a:solidFill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9391" y="3368914"/>
            <a:ext cx="3172609" cy="31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>
                <a:solidFill>
                  <a:schemeClr val="bg1"/>
                </a:solidFill>
              </a:rPr>
              <a:t>Поміркуй</a:t>
            </a:r>
            <a:endParaRPr lang="uk-UA" sz="20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: скругленные углы 1">
            <a:extLst>
              <a:ext uri="{FF2B5EF4-FFF2-40B4-BE49-F238E27FC236}">
                <a16:creationId xmlns:a16="http://schemas.microsoft.com/office/drawing/2014/main" id="{3C95C979-58CF-4A33-B99C-E0CB7425F6CB}"/>
              </a:ext>
            </a:extLst>
          </p:cNvPr>
          <p:cNvSpPr/>
          <p:nvPr/>
        </p:nvSpPr>
        <p:spPr>
          <a:xfrm>
            <a:off x="1427607" y="1212432"/>
            <a:ext cx="9935810" cy="20666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2">
                    <a:lumMod val="50000"/>
                  </a:schemeClr>
                </a:solidFill>
              </a:rPr>
              <a:t>До змагань із шахів готувалися 4 учні: А, Б, В і Г. Але на змагання потрібно послати лише 3 учасників. Скількома способами можна це зробити? </a:t>
            </a:r>
          </a:p>
          <a:p>
            <a:pPr algn="ctr"/>
            <a:r>
              <a:rPr lang="uk-UA" sz="3200" b="1" dirty="0">
                <a:solidFill>
                  <a:schemeClr val="tx2">
                    <a:lumMod val="50000"/>
                  </a:schemeClr>
                </a:solidFill>
              </a:rPr>
              <a:t>Запиши всі можливі випадки буквами.</a:t>
            </a:r>
            <a:endParaRPr lang="aa-ET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2495068" y="3454100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А-Б-В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2554915" y="4309010"/>
            <a:ext cx="1712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А-Б-Г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5829427" y="3499756"/>
            <a:ext cx="1680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Б-В-Г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6673999" y="3770168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5906149" y="4345021"/>
            <a:ext cx="1715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А-В-Г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1846" y="3521931"/>
            <a:ext cx="3063536" cy="30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8770" y="1456402"/>
            <a:ext cx="10679786" cy="1670569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Маса 1 л бензину 690 г. Каністра вміщує 15 л. </a:t>
            </a:r>
          </a:p>
          <a:p>
            <a:pPr algn="ctr"/>
            <a:r>
              <a:rPr lang="uk-UA" sz="3200" b="1" dirty="0">
                <a:solidFill>
                  <a:schemeClr val="tx1"/>
                </a:solidFill>
              </a:rPr>
              <a:t>Яку масу бензину можна налити в цю каністру?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741953" y="4249208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345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741955" y="3426782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690</a:t>
            </a:r>
          </a:p>
          <a:p>
            <a:pPr algn="ctr"/>
            <a:r>
              <a:rPr lang="uk-UA" sz="3200" i="1" dirty="0">
                <a:solidFill>
                  <a:schemeClr val="tx1"/>
                </a:solidFill>
              </a:rPr>
              <a:t>  15 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952086" y="357675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741954" y="4628395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69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741954" y="5032092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10350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5741952" y="4218327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5758987" y="5031499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5431235" y="5673453"/>
            <a:ext cx="2114784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10 кг 350 г</a:t>
            </a:r>
            <a:endParaRPr lang="aa-ET" sz="3200" i="1" dirty="0">
              <a:solidFill>
                <a:schemeClr val="tx1"/>
              </a:solidFill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849" y="3426782"/>
            <a:ext cx="3053826" cy="30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8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95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№542, 543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с.95 №542, 543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18.04.2022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8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18.04.2022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то що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Продовжіть речення. </a:t>
            </a:r>
            <a:r>
              <a:rPr lang="uk-UA" sz="2200" b="1">
                <a:solidFill>
                  <a:schemeClr val="accent2">
                    <a:lumMod val="50000"/>
                  </a:schemeClr>
                </a:solidFill>
              </a:rPr>
              <a:t>Тепер я знаю, що …</a:t>
            </a:r>
            <a:endParaRPr lang="uk-UA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1165" y="706555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11881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69B8F106-52D3-4E2F-A595-3B4F8D378452}"/>
              </a:ext>
            </a:extLst>
          </p:cNvPr>
          <p:cNvSpPr/>
          <p:nvPr/>
        </p:nvSpPr>
        <p:spPr>
          <a:xfrm>
            <a:off x="211940" y="1945930"/>
            <a:ext cx="6715334" cy="383603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Вітаю вас, мої любі.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У світлій затишній оселі.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Нехай урок наш для вас буде,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Як пісня – дзвінкий та веселий.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202876-5493-4C4F-A0C9-3D81ACBA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0937" y="1490601"/>
            <a:ext cx="4776260" cy="465158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521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Пустой шаблон знака с милой девушкой на белом фоне | Бесплатно векторы">
            <a:extLst>
              <a:ext uri="{FF2B5EF4-FFF2-40B4-BE49-F238E27FC236}">
                <a16:creationId xmlns:a16="http://schemas.microsoft.com/office/drawing/2014/main" id="{BBA63049-2B06-4A7B-BBC7-51926F5D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154" y="1143920"/>
            <a:ext cx="3072641" cy="543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Дети с табличками векторы, стоковая векторная графика Дети с табличками,  рисунки | Depositphotos®">
            <a:extLst>
              <a:ext uri="{FF2B5EF4-FFF2-40B4-BE49-F238E27FC236}">
                <a16:creationId xmlns:a16="http://schemas.microsoft.com/office/drawing/2014/main" id="{DE2B6217-1477-4FE0-9D18-79E1B165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326" y="1092820"/>
            <a:ext cx="6629674" cy="55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22806" y="408498"/>
            <a:ext cx="873472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усно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AE687DD-552B-4E6F-A061-7E844DFBF23C}"/>
              </a:ext>
            </a:extLst>
          </p:cNvPr>
          <p:cNvSpPr/>
          <p:nvPr/>
        </p:nvSpPr>
        <p:spPr>
          <a:xfrm>
            <a:off x="1193493" y="3047340"/>
            <a:ext cx="215796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>
              <a:defRPr/>
            </a:pPr>
            <a:r>
              <a:rPr lang="uk-UA" sz="12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12∙</a:t>
            </a:r>
            <a:endParaRPr kumimoji="0" lang="ru-RU" sz="12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EF2DD4F-478F-49E6-A1AE-D55E98CB5FD6}"/>
              </a:ext>
            </a:extLst>
          </p:cNvPr>
          <p:cNvSpPr/>
          <p:nvPr/>
        </p:nvSpPr>
        <p:spPr>
          <a:xfrm>
            <a:off x="6959014" y="2840775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50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ABB324B-2007-4C40-BFD4-8A5A30B3F1D2}"/>
              </a:ext>
            </a:extLst>
          </p:cNvPr>
          <p:cNvSpPr/>
          <p:nvPr/>
        </p:nvSpPr>
        <p:spPr>
          <a:xfrm>
            <a:off x="5834988" y="4949572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20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06B52F-370A-41B2-B043-1093D25ADA7F}"/>
              </a:ext>
            </a:extLst>
          </p:cNvPr>
          <p:cNvSpPr/>
          <p:nvPr/>
        </p:nvSpPr>
        <p:spPr>
          <a:xfrm>
            <a:off x="9061310" y="1125057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30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DCE2F6C-A1BB-4134-82CD-4B9A162F784A}"/>
              </a:ext>
            </a:extLst>
          </p:cNvPr>
          <p:cNvSpPr/>
          <p:nvPr/>
        </p:nvSpPr>
        <p:spPr>
          <a:xfrm>
            <a:off x="9704076" y="4986332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70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0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Пустой шаблон знака с милым мальчиком на белом фоне | Бесплатно векторы">
            <a:extLst>
              <a:ext uri="{FF2B5EF4-FFF2-40B4-BE49-F238E27FC236}">
                <a16:creationId xmlns:a16="http://schemas.microsoft.com/office/drawing/2014/main" id="{586F9508-DC2D-4E6D-84A7-B7C21E7A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9572" y="1681516"/>
            <a:ext cx="2993502" cy="43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Дети с табличками векторы, стоковая векторная графика Дети с табличками,  рисунки | Depositphotos®">
            <a:extLst>
              <a:ext uri="{FF2B5EF4-FFF2-40B4-BE49-F238E27FC236}">
                <a16:creationId xmlns:a16="http://schemas.microsoft.com/office/drawing/2014/main" id="{DE2B6217-1477-4FE0-9D18-79E1B165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628" y="1174164"/>
            <a:ext cx="6629674" cy="55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322806" y="408498"/>
            <a:ext cx="873472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 усно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EF2DD4F-478F-49E6-A1AE-D55E98CB5FD6}"/>
              </a:ext>
            </a:extLst>
          </p:cNvPr>
          <p:cNvSpPr/>
          <p:nvPr/>
        </p:nvSpPr>
        <p:spPr>
          <a:xfrm>
            <a:off x="2409316" y="2922119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40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ABB324B-2007-4C40-BFD4-8A5A30B3F1D2}"/>
              </a:ext>
            </a:extLst>
          </p:cNvPr>
          <p:cNvSpPr/>
          <p:nvPr/>
        </p:nvSpPr>
        <p:spPr>
          <a:xfrm>
            <a:off x="1285290" y="5030916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00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60</a:t>
            </a: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06B52F-370A-41B2-B043-1093D25ADA7F}"/>
              </a:ext>
            </a:extLst>
          </p:cNvPr>
          <p:cNvSpPr/>
          <p:nvPr/>
        </p:nvSpPr>
        <p:spPr>
          <a:xfrm>
            <a:off x="4511612" y="1206401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20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DCE2F6C-A1BB-4134-82CD-4B9A162F784A}"/>
              </a:ext>
            </a:extLst>
          </p:cNvPr>
          <p:cNvSpPr/>
          <p:nvPr/>
        </p:nvSpPr>
        <p:spPr>
          <a:xfrm>
            <a:off x="5154378" y="5067676"/>
            <a:ext cx="177324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0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80 </a:t>
            </a:r>
            <a:endParaRPr kumimoji="0" lang="ru-RU" sz="10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47F7CB3-0EB5-4559-902E-442E83270732}"/>
              </a:ext>
            </a:extLst>
          </p:cNvPr>
          <p:cNvSpPr/>
          <p:nvPr/>
        </p:nvSpPr>
        <p:spPr>
          <a:xfrm>
            <a:off x="8792296" y="3907532"/>
            <a:ext cx="207300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∙ 9 </a:t>
            </a:r>
            <a:endParaRPr kumimoji="0" lang="ru-RU" sz="120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34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3441240"/>
            <a:ext cx="525579" cy="65569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882" y="3471823"/>
            <a:ext cx="521963" cy="651182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2950" y="3471823"/>
            <a:ext cx="533662" cy="66577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E11FE1E-2F65-401F-8D15-EB7612E4F458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7680" y="3471823"/>
            <a:ext cx="511073" cy="637595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6231" y="3431655"/>
            <a:ext cx="525579" cy="655693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8613" y="3462238"/>
            <a:ext cx="521963" cy="651182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89681" y="3462238"/>
            <a:ext cx="533662" cy="665776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E11FE1E-2F65-401F-8D15-EB7612E4F458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4411" y="3462238"/>
            <a:ext cx="511073" cy="637595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8091" y="3441240"/>
            <a:ext cx="525579" cy="655693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0473" y="3471823"/>
            <a:ext cx="521963" cy="651182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1541" y="3471823"/>
            <a:ext cx="533662" cy="665776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E11FE1E-2F65-401F-8D15-EB7612E4F458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6271" y="3471823"/>
            <a:ext cx="511073" cy="63759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88248" y="3426646"/>
            <a:ext cx="525579" cy="655693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0630" y="3457229"/>
            <a:ext cx="521963" cy="65118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1698" y="3457229"/>
            <a:ext cx="533662" cy="66577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1E11FE1E-2F65-401F-8D15-EB7612E4F458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56428" y="3457229"/>
            <a:ext cx="511073" cy="637595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98405" y="3437186"/>
            <a:ext cx="525579" cy="655693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0787" y="3467769"/>
            <a:ext cx="521963" cy="651182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71855" y="3467769"/>
            <a:ext cx="533662" cy="665776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1E11FE1E-2F65-401F-8D15-EB7612E4F458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66585" y="3467769"/>
            <a:ext cx="511073" cy="6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9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94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 Обчисли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12261" y="1636535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45 + 38 + 56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375193" y="1636535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139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12261" y="2554176"/>
            <a:ext cx="3107021" cy="66903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34 + 57 + 66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375193" y="2554176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157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12261" y="3525519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(53 + 37) - 27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375193" y="3525519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63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312261" y="4496862"/>
            <a:ext cx="3107021" cy="66903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93 - 54 + 26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375193" y="4496862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65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754273" y="1636535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47 + 38 + 53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817205" y="1636535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138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754273" y="2554176"/>
            <a:ext cx="3107021" cy="66903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(44 + 36) - 24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817205" y="2554176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56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754273" y="3526602"/>
            <a:ext cx="3107021" cy="669035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 dirty="0">
                <a:solidFill>
                  <a:schemeClr val="tx1"/>
                </a:solidFill>
              </a:rPr>
              <a:t>82</a:t>
            </a:r>
            <a:r>
              <a:rPr lang="uk-UA" sz="3200" b="1" dirty="0">
                <a:solidFill>
                  <a:schemeClr val="tx1"/>
                </a:solidFill>
              </a:rPr>
              <a:t> </a:t>
            </a:r>
            <a:r>
              <a:rPr lang="aa-ET" sz="3200" b="1" dirty="0">
                <a:solidFill>
                  <a:schemeClr val="tx1"/>
                </a:solidFill>
              </a:rPr>
              <a:t>-</a:t>
            </a:r>
            <a:r>
              <a:rPr lang="uk-UA" sz="3200" b="1" dirty="0">
                <a:solidFill>
                  <a:schemeClr val="tx1"/>
                </a:solidFill>
              </a:rPr>
              <a:t> </a:t>
            </a:r>
            <a:r>
              <a:rPr lang="aa-ET" sz="3200" b="1" dirty="0">
                <a:solidFill>
                  <a:schemeClr val="tx1"/>
                </a:solidFill>
              </a:rPr>
              <a:t>26</a:t>
            </a:r>
            <a:r>
              <a:rPr lang="uk-UA" sz="3200" b="1" dirty="0">
                <a:solidFill>
                  <a:schemeClr val="tx1"/>
                </a:solidFill>
              </a:rPr>
              <a:t> </a:t>
            </a:r>
            <a:r>
              <a:rPr lang="aa-ET" sz="3200" b="1" dirty="0">
                <a:solidFill>
                  <a:schemeClr val="tx1"/>
                </a:solidFill>
              </a:rPr>
              <a:t>-</a:t>
            </a:r>
            <a:r>
              <a:rPr lang="uk-UA" sz="3200" b="1" dirty="0">
                <a:solidFill>
                  <a:schemeClr val="tx1"/>
                </a:solidFill>
              </a:rPr>
              <a:t> </a:t>
            </a:r>
            <a:r>
              <a:rPr lang="aa-ET" sz="3200" b="1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25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817205" y="3526602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22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6754273" y="4497945"/>
            <a:ext cx="3107021" cy="669035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3200" b="1" dirty="0">
                <a:solidFill>
                  <a:schemeClr val="tx1"/>
                </a:solidFill>
              </a:rPr>
              <a:t>(68</a:t>
            </a:r>
            <a:r>
              <a:rPr lang="uk-UA" sz="3200" b="1" dirty="0">
                <a:solidFill>
                  <a:schemeClr val="tx1"/>
                </a:solidFill>
              </a:rPr>
              <a:t> </a:t>
            </a:r>
            <a:r>
              <a:rPr lang="aa-ET" sz="3200" b="1" dirty="0">
                <a:solidFill>
                  <a:schemeClr val="tx1"/>
                </a:solidFill>
              </a:rPr>
              <a:t>+</a:t>
            </a:r>
            <a:r>
              <a:rPr lang="uk-UA" sz="3200" b="1" dirty="0">
                <a:solidFill>
                  <a:schemeClr val="tx1"/>
                </a:solidFill>
              </a:rPr>
              <a:t> </a:t>
            </a:r>
            <a:r>
              <a:rPr lang="aa-ET" sz="3200" b="1" dirty="0">
                <a:solidFill>
                  <a:schemeClr val="tx1"/>
                </a:solidFill>
              </a:rPr>
              <a:t>43)</a:t>
            </a:r>
            <a:r>
              <a:rPr lang="uk-UA" sz="3200" b="1" dirty="0">
                <a:solidFill>
                  <a:schemeClr val="tx1"/>
                </a:solidFill>
              </a:rPr>
              <a:t> - 58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9817205" y="4497945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FFFF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53</a:t>
            </a:r>
            <a:endParaRPr lang="aa-ET" sz="3200" b="1" dirty="0">
              <a:solidFill>
                <a:schemeClr val="tx1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991" y="4622032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53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Розглянь обчислення. Зроби висновок, як множать складні іменовані числа.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444925" y="1325326"/>
            <a:ext cx="10300959" cy="123144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57150" cmpd="dbl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spc="-150" dirty="0">
                <a:solidFill>
                  <a:srgbClr val="002060"/>
                </a:solidFill>
              </a:rPr>
              <a:t>Вантажність однієї машини 42 ц 65 кг. </a:t>
            </a:r>
          </a:p>
          <a:p>
            <a:pPr algn="ctr"/>
            <a:r>
              <a:rPr lang="uk-UA" sz="3200" spc="-150" dirty="0">
                <a:solidFill>
                  <a:srgbClr val="002060"/>
                </a:solidFill>
              </a:rPr>
              <a:t>Знайди вантажність 28 таких машин.</a:t>
            </a:r>
            <a:endParaRPr lang="aa-ET" sz="3200" spc="-150" dirty="0">
              <a:solidFill>
                <a:srgbClr val="002060"/>
              </a:solidFill>
            </a:endParaRPr>
          </a:p>
        </p:txBody>
      </p:sp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3548933" y="2906071"/>
            <a:ext cx="5275472" cy="985393"/>
          </a:xfrm>
          <a:prstGeom prst="round2DiagRect">
            <a:avLst/>
          </a:prstGeom>
          <a:solidFill>
            <a:schemeClr val="bg2"/>
          </a:solidFill>
          <a:ln w="57150" cmpd="dbl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spc="-150" dirty="0">
                <a:solidFill>
                  <a:srgbClr val="002060"/>
                </a:solidFill>
              </a:rPr>
              <a:t>42 ц 65 кг · 28 = 1194 ц 20 кг</a:t>
            </a:r>
            <a:endParaRPr lang="aa-ET" sz="3200" spc="-150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390675" y="384086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34120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390677" y="301843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4265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352587" y="3169783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390676" y="4220049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8530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188388" y="4623746"/>
            <a:ext cx="1453084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119420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9390674" y="3809981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9407709" y="4623153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744" y="2899032"/>
            <a:ext cx="3531979" cy="353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53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099335" y="1428433"/>
            <a:ext cx="2903282" cy="669035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8349 м 76 см · 48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306321" y="2157855"/>
            <a:ext cx="1660123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6679808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492512" y="1335429"/>
            <a:ext cx="1473932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834976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454422" y="1486776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095442" y="2537042"/>
            <a:ext cx="1660123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3339904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095441" y="2940739"/>
            <a:ext cx="1871002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40078848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732680" y="2126974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095442" y="2942341"/>
            <a:ext cx="1871000" cy="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002617" y="1428433"/>
            <a:ext cx="2779922" cy="669035"/>
          </a:xfrm>
          <a:prstGeom prst="roundRect">
            <a:avLst>
              <a:gd name="adj" fmla="val 8931"/>
            </a:avLst>
          </a:prstGeom>
          <a:solidFill>
            <a:schemeClr val="accent1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=400788 м 48 см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099335" y="2712753"/>
            <a:ext cx="2903282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11 см 5 мм · 66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597998" y="2157855"/>
            <a:ext cx="1473934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690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598000" y="1335429"/>
            <a:ext cx="1473932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115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069397" y="1506358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597998" y="2537042"/>
            <a:ext cx="1473933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     690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934111" y="2940739"/>
            <a:ext cx="1137819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7590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10069397" y="2126974"/>
            <a:ext cx="100253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10069397" y="2940739"/>
            <a:ext cx="1002533" cy="1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002617" y="2712753"/>
            <a:ext cx="1723480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= 759 см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1099335" y="3946560"/>
            <a:ext cx="2903282" cy="66903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24 кг 800 г · 35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448421" y="4883296"/>
            <a:ext cx="1473934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1240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448423" y="4060870"/>
            <a:ext cx="1473932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24800</a:t>
            </a:r>
          </a:p>
          <a:p>
            <a:pPr algn="ctr"/>
            <a:r>
              <a:rPr lang="uk-UA" sz="3200" i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7539853" y="4208116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5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448421" y="5262483"/>
            <a:ext cx="1473933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744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448422" y="5666180"/>
            <a:ext cx="1473932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868000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688591" y="4852415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7688590" y="5667302"/>
            <a:ext cx="1233763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002617" y="3946560"/>
            <a:ext cx="1723480" cy="669035"/>
          </a:xfrm>
          <a:prstGeom prst="roundRect">
            <a:avLst>
              <a:gd name="adj" fmla="val 8931"/>
            </a:avLst>
          </a:prstGeom>
          <a:solidFill>
            <a:schemeClr val="accent4">
              <a:lumMod val="75000"/>
            </a:schemeClr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= 868 кг</a:t>
            </a:r>
            <a:endParaRPr lang="aa-ET" sz="2800" b="1" dirty="0">
              <a:solidFill>
                <a:schemeClr val="tx1"/>
              </a:solidFill>
            </a:endParaRPr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5511" y="3764439"/>
            <a:ext cx="2462431" cy="2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18" grpId="0"/>
      <p:bldP spid="30" grpId="0" animBg="1"/>
      <p:bldP spid="32" grpId="0"/>
      <p:bldP spid="33" grpId="0"/>
      <p:bldP spid="34" grpId="0"/>
      <p:bldP spid="35" grpId="0"/>
      <p:bldP spid="36" grpId="0"/>
      <p:bldP spid="39" grpId="0" animBg="1"/>
      <p:bldP spid="50" grpId="0"/>
      <p:bldP spid="51" grpId="0"/>
      <p:bldP spid="52" grpId="0"/>
      <p:bldP spid="53" grpId="0"/>
      <p:bldP spid="54" grpId="0"/>
      <p:bldP spid="5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871</Words>
  <Application>Microsoft Office PowerPoint</Application>
  <PresentationFormat>Широкоэкранный</PresentationFormat>
  <Paragraphs>312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99</cp:revision>
  <dcterms:created xsi:type="dcterms:W3CDTF">2018-01-05T16:38:53Z</dcterms:created>
  <dcterms:modified xsi:type="dcterms:W3CDTF">2022-04-18T05:58:24Z</dcterms:modified>
</cp:coreProperties>
</file>