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22" r:id="rId3"/>
    <p:sldId id="323" r:id="rId4"/>
    <p:sldId id="324" r:id="rId5"/>
    <p:sldId id="352" r:id="rId6"/>
    <p:sldId id="284" r:id="rId7"/>
    <p:sldId id="286" r:id="rId8"/>
    <p:sldId id="287" r:id="rId9"/>
    <p:sldId id="34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F3242"/>
    <a:srgbClr val="00B050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7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59;&#1088;&#1086;&#1082;%2055%20%20&#1055;&#1088;&#1080;&#1088;&#1086;&#1076;&#1086;&#1079;&#1085;&#1072;&#1074;&#1089;&#1090;&#1074;&#1086;%201%20&#1082;&#1083;&#1072;&#1089;.%20&#1045;&#1082;&#1089;&#1082;&#1091;&#1088;&#1089;&#1110;&#1103;%20&#1076;&#1086;%20&#1074;&#1086;&#1076;&#1086;&#1081;&#1084;&#1080;.%20&#1056;&#1110;&#1095;&#1082;&#1072;.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86-87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4048" y="3005167"/>
            <a:ext cx="8341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i="1" dirty="0" smtClean="0">
                <a:solidFill>
                  <a:srgbClr val="2F3242"/>
                </a:solidFill>
              </a:rPr>
              <a:t>Урок-екскурсія</a:t>
            </a:r>
            <a:r>
              <a:rPr lang="uk-UA" sz="6000" b="1" i="1" dirty="0">
                <a:solidFill>
                  <a:srgbClr val="2F3242"/>
                </a:solidFill>
              </a:rPr>
              <a:t>.</a:t>
            </a:r>
            <a:r>
              <a:rPr lang="uk-UA" sz="6000" b="1" dirty="0">
                <a:solidFill>
                  <a:srgbClr val="2F3242"/>
                </a:solidFill>
              </a:rPr>
              <a:t> Водойми рідного краю 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83690" y="26802"/>
            <a:ext cx="4394434" cy="24651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0400" y="1607015"/>
            <a:ext cx="4810240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Дзвоник всім нам дав наказ: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До роботи швидше в клас!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Біля парти станемо чемно —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Плине час хай недаремно.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pic>
        <p:nvPicPr>
          <p:cNvPr id="5" name="Урок 55  Природознавство 1 клас. Екскурсія до водойми. Річка.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6384" y="0"/>
            <a:ext cx="10546874" cy="682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7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Разом з </a:t>
            </a:r>
            <a:r>
              <a:rPr lang="ru-RU" sz="2000" b="1" dirty="0" err="1"/>
              <a:t>дорослими</a:t>
            </a:r>
            <a:r>
              <a:rPr lang="ru-RU" sz="2000" b="1" dirty="0"/>
              <a:t> </a:t>
            </a:r>
            <a:r>
              <a:rPr lang="ru-RU" sz="2000" b="1" dirty="0" err="1"/>
              <a:t>здійсніть</a:t>
            </a:r>
            <a:r>
              <a:rPr lang="ru-RU" sz="2000" b="1" dirty="0"/>
              <a:t> </a:t>
            </a:r>
            <a:r>
              <a:rPr lang="ru-RU" sz="2000" b="1" dirty="0" err="1"/>
              <a:t>екскурсію</a:t>
            </a:r>
            <a:r>
              <a:rPr lang="ru-RU" sz="2000" b="1" dirty="0"/>
              <a:t> до </a:t>
            </a:r>
            <a:r>
              <a:rPr lang="ru-RU" sz="2000" b="1"/>
              <a:t>водойми</a:t>
            </a:r>
            <a:r>
              <a:rPr lang="ru-RU" sz="2000" b="1" dirty="0"/>
              <a:t>, яка </a:t>
            </a:r>
            <a:r>
              <a:rPr lang="ru-RU" sz="2000" b="1" dirty="0" err="1"/>
              <a:t>розміщена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краї</a:t>
            </a:r>
            <a:r>
              <a:rPr lang="ru-RU" sz="2000" b="1" dirty="0"/>
              <a:t>. </a:t>
            </a:r>
            <a:r>
              <a:rPr lang="ru-RU" sz="2000" b="1" dirty="0" err="1"/>
              <a:t>Опишіть</a:t>
            </a:r>
            <a:r>
              <a:rPr lang="ru-RU" sz="2000" b="1" dirty="0"/>
              <a:t> </a:t>
            </a:r>
            <a:r>
              <a:rPr lang="ru-RU" sz="2000" b="1" dirty="0" err="1"/>
              <a:t>водойму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5C4B19-DE64-45F7-AC59-EA013BEA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816" y="1243584"/>
            <a:ext cx="6834965" cy="43437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07808" y="1958816"/>
            <a:ext cx="43342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ru-RU" sz="2400" b="1" dirty="0" smtClean="0">
                <a:solidFill>
                  <a:srgbClr val="000099"/>
                </a:solidFill>
              </a:rPr>
              <a:t>Як </a:t>
            </a:r>
            <a:r>
              <a:rPr lang="ru-RU" sz="2400" b="1" dirty="0" err="1" smtClean="0">
                <a:solidFill>
                  <a:srgbClr val="000099"/>
                </a:solidFill>
              </a:rPr>
              <a:t>називається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водойма</a:t>
            </a:r>
            <a:r>
              <a:rPr lang="ru-RU" sz="2400" b="1" dirty="0" smtClean="0">
                <a:solidFill>
                  <a:srgbClr val="000099"/>
                </a:solidFill>
              </a:rPr>
              <a:t>?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400" b="1" dirty="0" smtClean="0">
                <a:solidFill>
                  <a:srgbClr val="000099"/>
                </a:solidFill>
              </a:rPr>
              <a:t>Яка вона, велика </a:t>
            </a:r>
            <a:r>
              <a:rPr lang="ru-RU" sz="2400" b="1" dirty="0" err="1" smtClean="0">
                <a:solidFill>
                  <a:srgbClr val="000099"/>
                </a:solidFill>
              </a:rPr>
              <a:t>чи</a:t>
            </a:r>
            <a:r>
              <a:rPr lang="ru-RU" sz="2400" b="1" dirty="0" smtClean="0">
                <a:solidFill>
                  <a:srgbClr val="000099"/>
                </a:solidFill>
              </a:rPr>
              <a:t> мала?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400" b="1" dirty="0" err="1" smtClean="0">
                <a:solidFill>
                  <a:srgbClr val="000099"/>
                </a:solidFill>
              </a:rPr>
              <a:t>Якого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кольору</a:t>
            </a:r>
            <a:r>
              <a:rPr lang="ru-RU" sz="2400" b="1" dirty="0" smtClean="0">
                <a:solidFill>
                  <a:srgbClr val="000099"/>
                </a:solidFill>
              </a:rPr>
              <a:t> вода?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400" b="1" dirty="0" err="1" smtClean="0">
                <a:solidFill>
                  <a:srgbClr val="000099"/>
                </a:solidFill>
              </a:rPr>
              <a:t>Які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рослини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ростуть</a:t>
            </a:r>
            <a:r>
              <a:rPr lang="ru-RU" sz="2400" b="1" dirty="0" smtClean="0">
                <a:solidFill>
                  <a:srgbClr val="000099"/>
                </a:solidFill>
              </a:rPr>
              <a:t> на </a:t>
            </a:r>
            <a:r>
              <a:rPr lang="ru-RU" sz="2400" b="1" dirty="0" err="1" smtClean="0">
                <a:solidFill>
                  <a:srgbClr val="000099"/>
                </a:solidFill>
              </a:rPr>
              <a:t>березі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водойми</a:t>
            </a:r>
            <a:r>
              <a:rPr lang="ru-RU" sz="2400" b="1" dirty="0" smtClean="0">
                <a:solidFill>
                  <a:srgbClr val="000099"/>
                </a:solidFill>
              </a:rPr>
              <a:t>?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400" b="1" dirty="0" smtClean="0">
                <a:solidFill>
                  <a:srgbClr val="000099"/>
                </a:solidFill>
              </a:rPr>
              <a:t>Яке </a:t>
            </a:r>
            <a:r>
              <a:rPr lang="ru-RU" sz="2400" b="1" dirty="0" err="1" smtClean="0">
                <a:solidFill>
                  <a:srgbClr val="000099"/>
                </a:solidFill>
              </a:rPr>
              <a:t>значення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мають</a:t>
            </a:r>
            <a:r>
              <a:rPr lang="ru-RU" sz="2400" b="1" dirty="0" smtClean="0">
                <a:solidFill>
                  <a:srgbClr val="000099"/>
                </a:solidFill>
              </a:rPr>
              <a:t> </a:t>
            </a:r>
            <a:r>
              <a:rPr lang="ru-RU" sz="2400" b="1" dirty="0" err="1" smtClean="0">
                <a:solidFill>
                  <a:srgbClr val="000099"/>
                </a:solidFill>
              </a:rPr>
              <a:t>водойми</a:t>
            </a:r>
            <a:r>
              <a:rPr lang="ru-RU" sz="2400" b="1" dirty="0" smtClean="0">
                <a:solidFill>
                  <a:srgbClr val="000099"/>
                </a:solidFill>
              </a:rPr>
              <a:t> для людей?</a:t>
            </a:r>
            <a:endParaRPr lang="ru-RU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Ð ÐµÐ·ÑÐ»ÑÑÐ°Ñ Ð¿Ð¾ÑÑÐºÑ Ð·Ð¾Ð±ÑÐ°Ð¶ÐµÐ½Ñ Ð·Ð° Ð·Ð°Ð¿Ð¸ÑÐ¾Ð¼ &quot;ÐºÐ»Ð¸Ð¿Ð°ÑÑ ÑÐµÐºÐ° ÐºÐ¾ÑÐ¾Ð²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15038" y="1346905"/>
            <a:ext cx="9063356" cy="51254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 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Колосной Дом у реки картина&quot;">
            <a:extLst>
              <a:ext uri="{FF2B5EF4-FFF2-40B4-BE49-F238E27FC236}">
                <a16:creationId xmlns:a16="http://schemas.microsoft.com/office/drawing/2014/main" id="{3FA7F936-1A7F-407C-9B06-E9BFEF56F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23135" y="1399261"/>
            <a:ext cx="6631004" cy="52996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165</Words>
  <Application>Microsoft Office PowerPoint</Application>
  <PresentationFormat>Широкоэкранный</PresentationFormat>
  <Paragraphs>53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73</cp:revision>
  <dcterms:created xsi:type="dcterms:W3CDTF">2018-01-05T16:38:53Z</dcterms:created>
  <dcterms:modified xsi:type="dcterms:W3CDTF">2022-04-20T07:46:12Z</dcterms:modified>
</cp:coreProperties>
</file>