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8" r:id="rId4"/>
    <p:sldId id="270" r:id="rId5"/>
    <p:sldId id="271" r:id="rId6"/>
    <p:sldId id="272" r:id="rId7"/>
    <p:sldId id="273" r:id="rId8"/>
    <p:sldId id="274" r:id="rId9"/>
    <p:sldId id="278" r:id="rId10"/>
    <p:sldId id="275" r:id="rId11"/>
    <p:sldId id="276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FF"/>
    <a:srgbClr val="FC411C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091" autoAdjust="0"/>
    <p:restoredTop sz="86455" autoAdjust="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110D18-77B3-463D-B8F7-235DBD190BBF}" type="datetimeFigureOut">
              <a:rPr lang="uk-UA" smtClean="0"/>
              <a:pPr/>
              <a:t>18.05.2022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617703-5FED-46EA-ADB2-2B6CB2497F1B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71538" y="1428736"/>
            <a:ext cx="7772400" cy="2786081"/>
          </a:xfrm>
        </p:spPr>
        <p:txBody>
          <a:bodyPr>
            <a:normAutofit fontScale="90000"/>
          </a:bodyPr>
          <a:lstStyle/>
          <a:p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4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1357298"/>
            <a:ext cx="69294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Загальні правила користування побутовими електроприладами</a:t>
            </a:r>
          </a:p>
          <a:p>
            <a:pPr algn="ctr"/>
            <a:r>
              <a:rPr lang="uk-UA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клас</a:t>
            </a:r>
            <a:endParaRPr lang="ru-RU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narodna-osvita.com.ua/uploads/trudove-navchannya-sydorenko/24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69" y="4071942"/>
            <a:ext cx="4643471" cy="229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571472" y="1582341"/>
            <a:ext cx="8286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</a:rPr>
              <a:t>Є ще ряд загальновизнаних правил:</a:t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dirty="0" smtClean="0">
                <a:solidFill>
                  <a:srgbClr val="0070C0"/>
                </a:solidFill>
              </a:rPr>
              <a:t>♦    не залишайте без нагляду увімкненими в розетку електроприлади;</a:t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dirty="0" smtClean="0">
                <a:solidFill>
                  <a:srgbClr val="0070C0"/>
                </a:solidFill>
              </a:rPr>
              <a:t>♦    не можна підвішувати речі навіть на ізольовані дроти, підключені до електрики;</a:t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dirty="0" smtClean="0">
                <a:solidFill>
                  <a:srgbClr val="0070C0"/>
                </a:solidFill>
              </a:rPr>
              <a:t>♦    коли йдете з дому, вимикайте всі електроприлади;</a:t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dirty="0" smtClean="0">
                <a:solidFill>
                  <a:srgbClr val="0070C0"/>
                </a:solidFill>
              </a:rPr>
              <a:t>♦    використання електричних приладів не за призначенням або невміле користування ними можуть призвести до пожежі!</a:t>
            </a:r>
            <a:br>
              <a:rPr lang="uk-UA" sz="2000" dirty="0" smtClean="0">
                <a:solidFill>
                  <a:srgbClr val="0070C0"/>
                </a:solidFill>
              </a:rPr>
            </a:br>
            <a:endParaRPr lang="ru-RU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Засвоїти правила </a:t>
            </a:r>
            <a:r>
              <a:rPr lang="uk-UA" smtClean="0"/>
              <a:t>користування електроприладами.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уроку: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ознайомити учнів з правилами безпечного користування   побутовими електричними приладами; </a:t>
            </a:r>
          </a:p>
          <a:p>
            <a:r>
              <a:rPr lang="uk-UA" dirty="0" smtClean="0"/>
              <a:t>розвивати пам'ять, увагу просторову уяву; </a:t>
            </a:r>
          </a:p>
          <a:p>
            <a:r>
              <a:rPr lang="uk-UA" dirty="0" smtClean="0"/>
              <a:t>виховувати  громадянську свідомість та інтерес до праці, відповідальність за результат роботи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dirty="0" smtClean="0"/>
              <a:t>формувати ключові компетентності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8229600" cy="3500462"/>
          </a:xfrm>
        </p:spPr>
        <p:txBody>
          <a:bodyPr>
            <a:noAutofit/>
          </a:bodyPr>
          <a:lstStyle/>
          <a:p>
            <a:pPr algn="ctr"/>
            <a:r>
              <a:rPr lang="uk-UA" dirty="0" smtClean="0">
                <a:solidFill>
                  <a:srgbClr val="FF0066"/>
                </a:solidFill>
              </a:rPr>
              <a:t>Правила безпечного користування електроприладами</a:t>
            </a:r>
            <a:r>
              <a:rPr lang="uk-UA" b="1" dirty="0" smtClean="0">
                <a:solidFill>
                  <a:srgbClr val="FF0066"/>
                </a:solidFill>
              </a:rPr>
              <a:t/>
            </a:r>
            <a:br>
              <a:rPr lang="uk-UA" b="1" dirty="0" smtClean="0">
                <a:solidFill>
                  <a:srgbClr val="FF0066"/>
                </a:solidFill>
              </a:rPr>
            </a:br>
            <a:endParaRPr lang="uk-UA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5500726"/>
          </a:xfrm>
        </p:spPr>
        <p:txBody>
          <a:bodyPr>
            <a:noAutofit/>
          </a:bodyPr>
          <a:lstStyle/>
          <a:p>
            <a:r>
              <a:rPr lang="uk-UA" sz="1800" dirty="0" smtClean="0"/>
              <a:t/>
            </a:r>
            <a:br>
              <a:rPr lang="uk-UA" sz="1800" dirty="0" smtClean="0"/>
            </a:br>
            <a:r>
              <a:rPr lang="uk-UA" sz="1800" dirty="0" smtClean="0"/>
              <a:t/>
            </a:r>
            <a:br>
              <a:rPr lang="uk-UA" sz="1800" dirty="0" smtClean="0"/>
            </a:br>
            <a:r>
              <a:rPr lang="uk-UA" sz="2000" dirty="0" smtClean="0"/>
              <a:t>Як не дивно, але причини нещасних випадків, які пов'язані з електрикою в побуті, залишаються практично незмінними протягом </a:t>
            </a:r>
            <a:r>
              <a:rPr lang="uk-UA" sz="2000" dirty="0" err="1" smtClean="0"/>
              <a:t>десятиліть—</a:t>
            </a:r>
            <a:r>
              <a:rPr lang="uk-UA" sz="2000" dirty="0" smtClean="0"/>
              <a:t> це порушення правил експлуатації або використання несправних приладів, необережність та неуважність під час поводження з електроприладами, спроби самостійного розбирання і ремонту електроприладів. Для того щоб уникнути багатьох неприємностей, слід завжди пам'ятати та дотримуватися загальних правил поводження з електричними приладами: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 smtClean="0"/>
              <a:t>Передусім слід пам'ятати, що всі електроприлади потрібно включати в електромережу справними, і стан придатності для використання електроприладу повинні контролювати фахівці сервісних центрів або дорослі.</a:t>
            </a:r>
            <a:br>
              <a:rPr lang="uk-UA" sz="2000" dirty="0" smtClean="0"/>
            </a:br>
            <a:r>
              <a:rPr lang="uk-UA" sz="2000" dirty="0" smtClean="0"/>
              <a:t>Не можна смикати за дріт, щоб витягнути вилку з розетки. Тим більше, що майже всі сучасні штепсельні вилки пристосовані для їх зручного утримування (мал. 190).</a:t>
            </a:r>
            <a:br>
              <a:rPr lang="uk-UA" sz="2000" dirty="0" smtClean="0"/>
            </a:br>
            <a:endParaRPr lang="uk-UA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narodna-osvita.com.ua/uploads/trudove-navchannya-sydorenko/23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6791339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3" name="Рисунок 2" descr="http://narodna-osvita.com.ua/uploads/trudove-navchannya-sydorenko/23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000372"/>
            <a:ext cx="457203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785786" y="928670"/>
            <a:ext cx="73581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Переважна кількість побутових електроприладів є переносними, тому треба стежити за справністю ізоляції проводу (маті. 191), оскільки будь-який дотик до оголених проводів може мати серйозні наслідки.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narodna-osvita.com.ua/uploads/trudove-navchannya-sydorenko/23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14620"/>
            <a:ext cx="6686564" cy="320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785786" y="785794"/>
            <a:ext cx="80010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</a:rPr>
              <a:t>Найчастіше пошкодження електричних дротів виникає в місцях їх кріплення до вилки або самого приладу, про що можуть свідчити занадто різкий згин дроту в цих місцях та іскріння (мал. 192).</a:t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dirty="0" smtClean="0">
                <a:solidFill>
                  <a:srgbClr val="0070C0"/>
                </a:solidFill>
              </a:rPr>
              <a:t>Не торкайтеся мокрими руками та не витирайте вологою ганчіркою електричні проводи, штепсельні розетки, вимикачі, інше: електроприлади, ввімкнені в електромережу (мал. 193).</a:t>
            </a:r>
            <a:br>
              <a:rPr lang="uk-UA" sz="2000" dirty="0" smtClean="0">
                <a:solidFill>
                  <a:srgbClr val="0070C0"/>
                </a:solidFill>
              </a:rPr>
            </a:br>
            <a:endParaRPr lang="ru-RU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narodna-osvita.com.ua/uploads/trudove-navchannya-sydorenko/24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2714620"/>
            <a:ext cx="6000792" cy="366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857224" y="1071546"/>
            <a:ext cx="7429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</a:rPr>
              <a:t>Ні в якому разі не можна заповнювати водою ввімкнені в електромережу чайники, кавоварки, торкатися води в ємностях, у які занурено ввімкнутий кип'ятильник (мал. 194).</a:t>
            </a:r>
            <a:br>
              <a:rPr lang="uk-UA" sz="2000" dirty="0" smtClean="0">
                <a:solidFill>
                  <a:srgbClr val="0070C0"/>
                </a:solidFill>
              </a:rPr>
            </a:br>
            <a:endParaRPr lang="ru-RU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dirty="0" smtClean="0"/>
              <a:t>Основні </a:t>
            </a:r>
            <a:r>
              <a:rPr lang="uk-UA" sz="3600" b="1" dirty="0" smtClean="0"/>
              <a:t>правила техніки безпеки під час роботи з електроприладами:</a:t>
            </a:r>
            <a:endParaRPr lang="ru-RU" sz="36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uk-UA" dirty="0" smtClean="0"/>
              <a:t>Перед </a:t>
            </a:r>
            <a:r>
              <a:rPr lang="uk-UA" dirty="0" smtClean="0"/>
              <a:t>тим, як почати використовувати електроприлад </a:t>
            </a:r>
            <a:r>
              <a:rPr lang="uk-UA" dirty="0" err="1" smtClean="0"/>
              <a:t>обов’</a:t>
            </a:r>
            <a:r>
              <a:rPr lang="ru-RU" dirty="0" err="1" smtClean="0"/>
              <a:t>язково</a:t>
            </a:r>
            <a:r>
              <a:rPr lang="ru-RU" dirty="0" smtClean="0"/>
              <a:t> </a:t>
            </a:r>
            <a:r>
              <a:rPr lang="ru-RU" dirty="0" err="1" smtClean="0"/>
              <a:t>прочитати</a:t>
            </a:r>
            <a:r>
              <a:rPr lang="uk-UA" dirty="0" smtClean="0"/>
              <a:t> інструкцію з  його експлуатації.</a:t>
            </a:r>
            <a:endParaRPr lang="ru-RU" dirty="0" smtClean="0"/>
          </a:p>
          <a:p>
            <a:pPr lvl="0"/>
            <a:r>
              <a:rPr lang="uk-UA" dirty="0" smtClean="0"/>
              <a:t>Не можна користуватися пошкодженими електроприладами.</a:t>
            </a:r>
            <a:r>
              <a:rPr lang="ru-RU" dirty="0" smtClean="0"/>
              <a:t> </a:t>
            </a:r>
          </a:p>
          <a:p>
            <a:pPr lvl="0"/>
            <a:r>
              <a:rPr lang="uk-UA" dirty="0" smtClean="0"/>
              <a:t>У жодному разі не можна торкатися оголених дротів, по яких проходить електричний струм.</a:t>
            </a:r>
            <a:r>
              <a:rPr lang="ru-RU" dirty="0" smtClean="0"/>
              <a:t> </a:t>
            </a:r>
          </a:p>
          <a:p>
            <a:pPr lvl="0"/>
            <a:r>
              <a:rPr lang="uk-UA" dirty="0" smtClean="0"/>
              <a:t>Не можна перевіряти наявність електричного струму в приладах або дротах пальцями.</a:t>
            </a:r>
            <a:r>
              <a:rPr lang="ru-RU" dirty="0" smtClean="0"/>
              <a:t> </a:t>
            </a:r>
          </a:p>
          <a:p>
            <a:pPr lvl="0"/>
            <a:r>
              <a:rPr lang="uk-UA" dirty="0" smtClean="0"/>
              <a:t>Щоб не пошкодити ізоляцію, не можна затискати  дроти дверима, віконними рамами.</a:t>
            </a:r>
            <a:r>
              <a:rPr lang="ru-RU" dirty="0" smtClean="0"/>
              <a:t> </a:t>
            </a:r>
          </a:p>
          <a:p>
            <a:r>
              <a:rPr lang="uk-UA" dirty="0" smtClean="0"/>
              <a:t>Не залишати увімкнені електроприлади без </a:t>
            </a:r>
            <a:r>
              <a:rPr lang="uk-UA" dirty="0" smtClean="0"/>
              <a:t>нагляду.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232</Words>
  <Application>Microsoft Office PowerPoint</Application>
  <PresentationFormat>Экран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                     </vt:lpstr>
      <vt:lpstr>Мета уроку:</vt:lpstr>
      <vt:lpstr>Правила безпечного користування електроприладами </vt:lpstr>
      <vt:lpstr>  Як не дивно, але причини нещасних випадків, які пов'язані з електрикою в побуті, залишаються практично незмінними протягом десятиліть— це порушення правил експлуатації або використання несправних приладів, необережність та неуважність під час поводження з електроприладами, спроби самостійного розбирання і ремонту електроприладів. Для того щоб уникнути багатьох неприємностей, слід завжди пам'ятати та дотримуватися загальних правил поводження з електричними приладами:  Передусім слід пам'ятати, що всі електроприлади потрібно включати в електромережу справними, і стан придатності для використання електроприладу повинні контролювати фахівці сервісних центрів або дорослі. Не можна смикати за дріт, щоб витягнути вилку з розетки. Тим більше, що майже всі сучасні штепсельні вилки пристосовані для їх зручного утримування (мал. 190). </vt:lpstr>
      <vt:lpstr>Слайд 5</vt:lpstr>
      <vt:lpstr> </vt:lpstr>
      <vt:lpstr>Слайд 7</vt:lpstr>
      <vt:lpstr>Слайд 8</vt:lpstr>
      <vt:lpstr>Основні правила техніки безпеки під час роботи з електроприладами:</vt:lpstr>
      <vt:lpstr>Слайд 10</vt:lpstr>
      <vt:lpstr>Домашнє завдання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Технологія побутової діяльності. Безпечне користування побутовими електроприладами. Види побутових електроприладів </dc:title>
  <dc:creator>User</dc:creator>
  <cp:lastModifiedBy>Валентина Капуста</cp:lastModifiedBy>
  <cp:revision>35</cp:revision>
  <dcterms:created xsi:type="dcterms:W3CDTF">2014-12-23T19:00:46Z</dcterms:created>
  <dcterms:modified xsi:type="dcterms:W3CDTF">2022-05-18T16:52:35Z</dcterms:modified>
</cp:coreProperties>
</file>