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1695" r:id="rId3"/>
    <p:sldId id="3028" r:id="rId4"/>
    <p:sldId id="3076" r:id="rId5"/>
    <p:sldId id="3077" r:id="rId6"/>
    <p:sldId id="3078" r:id="rId7"/>
    <p:sldId id="3079" r:id="rId8"/>
    <p:sldId id="2394" r:id="rId9"/>
    <p:sldId id="888" r:id="rId10"/>
    <p:sldId id="2959" r:id="rId11"/>
    <p:sldId id="3090" r:id="rId12"/>
    <p:sldId id="3081" r:id="rId13"/>
    <p:sldId id="3082" r:id="rId14"/>
    <p:sldId id="3097" r:id="rId15"/>
    <p:sldId id="3091" r:id="rId16"/>
    <p:sldId id="3098" r:id="rId17"/>
    <p:sldId id="3092" r:id="rId18"/>
    <p:sldId id="3099" r:id="rId19"/>
    <p:sldId id="3093" r:id="rId20"/>
    <p:sldId id="3094" r:id="rId21"/>
    <p:sldId id="965" r:id="rId22"/>
    <p:sldId id="30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3028"/>
            <p14:sldId id="3076"/>
            <p14:sldId id="3077"/>
            <p14:sldId id="3078"/>
            <p14:sldId id="3079"/>
            <p14:sldId id="2394"/>
            <p14:sldId id="888"/>
            <p14:sldId id="2959"/>
            <p14:sldId id="3090"/>
            <p14:sldId id="3081"/>
            <p14:sldId id="3082"/>
            <p14:sldId id="3097"/>
            <p14:sldId id="3091"/>
            <p14:sldId id="3098"/>
            <p14:sldId id="3092"/>
            <p14:sldId id="3099"/>
            <p14:sldId id="3093"/>
            <p14:sldId id="3094"/>
          </p14:sldIdLst>
        </p14:section>
        <p14:section name="Раздел без заголовка" id="{AC9334F8-F988-4E78-9E68-3A8F16322EC6}">
          <p14:sldIdLst>
            <p14:sldId id="96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C795F"/>
    <a:srgbClr val="2F3242"/>
    <a:srgbClr val="C6109F"/>
    <a:srgbClr val="FF99FF"/>
    <a:srgbClr val="FFFF00"/>
    <a:srgbClr val="56B3DC"/>
    <a:srgbClr val="53AFDB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12928" y="200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Множення і ділення в межах 1000. Усне множення і ділення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1883468"/>
            <a:ext cx="4602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Залежність між діленим, дільником і часткою. Розв'язування задач</a:t>
            </a:r>
            <a:endParaRPr lang="uk-UA" sz="2778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EF53C0-6AC3-4F11-95FB-4CE07C9F9C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7211" y="981279"/>
            <a:ext cx="3821816" cy="542650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27C3205-F298-4E65-90FD-3239295BEB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60832" y="1543959"/>
            <a:ext cx="2986930" cy="5040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D63EB7EA-600D-4753-8431-C06B55E2DE3F}"/>
              </a:ext>
            </a:extLst>
          </p:cNvPr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Досліди, як змінюється частка внаслідок збільшення (зменшення) діленого у кілька разів.</a:t>
            </a:r>
          </a:p>
        </p:txBody>
      </p:sp>
      <p:graphicFrame>
        <p:nvGraphicFramePr>
          <p:cNvPr id="29" name="Таблиця 6">
            <a:extLst>
              <a:ext uri="{FF2B5EF4-FFF2-40B4-BE49-F238E27FC236}">
                <a16:creationId xmlns:a16="http://schemas.microsoft.com/office/drawing/2014/main" id="{22619746-BDFB-42B9-9B57-FF92323E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77091"/>
              </p:ext>
            </p:extLst>
          </p:nvPr>
        </p:nvGraphicFramePr>
        <p:xfrm>
          <a:off x="4025634" y="1673159"/>
          <a:ext cx="7104793" cy="2031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1519">
                  <a:extLst>
                    <a:ext uri="{9D8B030D-6E8A-4147-A177-3AD203B41FA5}">
                      <a16:colId xmlns:a16="http://schemas.microsoft.com/office/drawing/2014/main" val="884182270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09051962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48944553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235529"/>
                    </a:ext>
                  </a:extLst>
                </a:gridCol>
              </a:tblGrid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86083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97040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uk-UA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а:</a:t>
                      </a:r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9988"/>
                  </a:ext>
                </a:extLst>
              </a:tr>
            </a:tbl>
          </a:graphicData>
        </a:graphic>
      </p:graphicFrame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C6F418D2-1F71-44F3-A73F-1CFE05C923E6}"/>
              </a:ext>
            </a:extLst>
          </p:cNvPr>
          <p:cNvSpPr/>
          <p:nvPr/>
        </p:nvSpPr>
        <p:spPr>
          <a:xfrm>
            <a:off x="7070205" y="3126862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9" name="Таблиця 6">
            <a:extLst>
              <a:ext uri="{FF2B5EF4-FFF2-40B4-BE49-F238E27FC236}">
                <a16:creationId xmlns:a16="http://schemas.microsoft.com/office/drawing/2014/main" id="{F3792942-A998-408B-A5EF-3F318F90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51920"/>
              </p:ext>
            </p:extLst>
          </p:nvPr>
        </p:nvGraphicFramePr>
        <p:xfrm>
          <a:off x="4025634" y="4213275"/>
          <a:ext cx="7104793" cy="2031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1519">
                  <a:extLst>
                    <a:ext uri="{9D8B030D-6E8A-4147-A177-3AD203B41FA5}">
                      <a16:colId xmlns:a16="http://schemas.microsoft.com/office/drawing/2014/main" val="884182270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09051962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48944553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235529"/>
                    </a:ext>
                  </a:extLst>
                </a:gridCol>
              </a:tblGrid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86083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97040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k:m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9988"/>
                  </a:ext>
                </a:extLst>
              </a:tr>
            </a:tbl>
          </a:graphicData>
        </a:graphic>
      </p:graphicFrame>
      <p:sp>
        <p:nvSpPr>
          <p:cNvPr id="40" name="Прямокутник 39">
            <a:extLst>
              <a:ext uri="{FF2B5EF4-FFF2-40B4-BE49-F238E27FC236}">
                <a16:creationId xmlns:a16="http://schemas.microsoft.com/office/drawing/2014/main" id="{29806B8A-D1D0-40C3-A3B4-B3CBD4010CAB}"/>
              </a:ext>
            </a:extLst>
          </p:cNvPr>
          <p:cNvSpPr/>
          <p:nvPr/>
        </p:nvSpPr>
        <p:spPr>
          <a:xfrm>
            <a:off x="8521318" y="3126862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Прямокутник 40">
            <a:extLst>
              <a:ext uri="{FF2B5EF4-FFF2-40B4-BE49-F238E27FC236}">
                <a16:creationId xmlns:a16="http://schemas.microsoft.com/office/drawing/2014/main" id="{776051B2-3ED1-4F30-BD3B-BB866230C53E}"/>
              </a:ext>
            </a:extLst>
          </p:cNvPr>
          <p:cNvSpPr/>
          <p:nvPr/>
        </p:nvSpPr>
        <p:spPr>
          <a:xfrm>
            <a:off x="9972431" y="3126861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Прямокутник 42">
            <a:extLst>
              <a:ext uri="{FF2B5EF4-FFF2-40B4-BE49-F238E27FC236}">
                <a16:creationId xmlns:a16="http://schemas.microsoft.com/office/drawing/2014/main" id="{DAF47495-A3AD-4936-B5FA-DC6BADD0DDB8}"/>
              </a:ext>
            </a:extLst>
          </p:cNvPr>
          <p:cNvSpPr/>
          <p:nvPr/>
        </p:nvSpPr>
        <p:spPr>
          <a:xfrm>
            <a:off x="7070205" y="5653879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Прямокутник 43">
            <a:extLst>
              <a:ext uri="{FF2B5EF4-FFF2-40B4-BE49-F238E27FC236}">
                <a16:creationId xmlns:a16="http://schemas.microsoft.com/office/drawing/2014/main" id="{5B0AF806-C626-4331-9040-8F34488C08A6}"/>
              </a:ext>
            </a:extLst>
          </p:cNvPr>
          <p:cNvSpPr/>
          <p:nvPr/>
        </p:nvSpPr>
        <p:spPr>
          <a:xfrm>
            <a:off x="8521318" y="5653879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Прямокутник 44">
            <a:extLst>
              <a:ext uri="{FF2B5EF4-FFF2-40B4-BE49-F238E27FC236}">
                <a16:creationId xmlns:a16="http://schemas.microsoft.com/office/drawing/2014/main" id="{009B6960-AA67-4BCE-BAC6-F53A06DA7951}"/>
              </a:ext>
            </a:extLst>
          </p:cNvPr>
          <p:cNvSpPr/>
          <p:nvPr/>
        </p:nvSpPr>
        <p:spPr>
          <a:xfrm>
            <a:off x="9972431" y="5658463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7E7BD-D57F-4752-AEAA-D0EFE40A75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47" y="1362178"/>
            <a:ext cx="11290852" cy="5118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F1B30F-E904-4E31-9355-1E5CD7F2EAF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3026" y="1639956"/>
            <a:ext cx="1972865" cy="4465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9B812-2CDC-46BE-9C63-723488839EFB}"/>
              </a:ext>
            </a:extLst>
          </p:cNvPr>
          <p:cNvSpPr txBox="1"/>
          <p:nvPr/>
        </p:nvSpPr>
        <p:spPr>
          <a:xfrm>
            <a:off x="820331" y="1536174"/>
            <a:ext cx="8411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</a:rPr>
              <a:t>Якщо ділене </a:t>
            </a:r>
          </a:p>
          <a:p>
            <a:pPr algn="ctr"/>
            <a:endParaRPr lang="uk-UA" sz="4800" b="1" dirty="0">
              <a:solidFill>
                <a:schemeClr val="bg1"/>
              </a:solidFill>
            </a:endParaRPr>
          </a:p>
          <a:p>
            <a:pPr algn="ctr"/>
            <a:r>
              <a:rPr lang="uk-UA" sz="4800" b="1" dirty="0">
                <a:solidFill>
                  <a:schemeClr val="bg1"/>
                </a:solidFill>
              </a:rPr>
              <a:t>у кілька разів за незмінного дільника, то частка </a:t>
            </a:r>
          </a:p>
          <a:p>
            <a:pPr algn="ctr"/>
            <a:endParaRPr lang="uk-UA" sz="4800" b="1" dirty="0">
              <a:solidFill>
                <a:schemeClr val="bg1"/>
              </a:solidFill>
            </a:endParaRPr>
          </a:p>
          <a:p>
            <a:pPr algn="ctr"/>
            <a:r>
              <a:rPr lang="uk-UA" sz="4800" b="1" dirty="0">
                <a:solidFill>
                  <a:schemeClr val="bg1"/>
                </a:solidFill>
              </a:rPr>
              <a:t>у стільки само разів.</a:t>
            </a:r>
          </a:p>
        </p:txBody>
      </p: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BEFDB8F3-C750-480D-8CDF-0335DBB7510D}"/>
              </a:ext>
            </a:extLst>
          </p:cNvPr>
          <p:cNvCxnSpPr/>
          <p:nvPr/>
        </p:nvCxnSpPr>
        <p:spPr>
          <a:xfrm>
            <a:off x="2958894" y="2812773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2FBA18-E599-4450-8269-9871FEEA51FB}"/>
              </a:ext>
            </a:extLst>
          </p:cNvPr>
          <p:cNvSpPr txBox="1"/>
          <p:nvPr/>
        </p:nvSpPr>
        <p:spPr>
          <a:xfrm>
            <a:off x="3814357" y="2166442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686D4-A458-43BA-82B0-032850404CA1}"/>
              </a:ext>
            </a:extLst>
          </p:cNvPr>
          <p:cNvSpPr txBox="1"/>
          <p:nvPr/>
        </p:nvSpPr>
        <p:spPr>
          <a:xfrm>
            <a:off x="3851872" y="2699320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зменшити</a:t>
            </a:r>
          </a:p>
        </p:txBody>
      </p: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E2EAFBE1-4B4E-4566-960F-1DA64DF5B631}"/>
              </a:ext>
            </a:extLst>
          </p:cNvPr>
          <p:cNvCxnSpPr/>
          <p:nvPr/>
        </p:nvCxnSpPr>
        <p:spPr>
          <a:xfrm>
            <a:off x="2958894" y="4923496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DF177E-5205-4BE2-9523-4EED93965345}"/>
              </a:ext>
            </a:extLst>
          </p:cNvPr>
          <p:cNvSpPr txBox="1"/>
          <p:nvPr/>
        </p:nvSpPr>
        <p:spPr>
          <a:xfrm>
            <a:off x="3726863" y="4277164"/>
            <a:ext cx="310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збільшиться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42919-DA85-4188-A23D-50B0EB468610}"/>
              </a:ext>
            </a:extLst>
          </p:cNvPr>
          <p:cNvSpPr txBox="1"/>
          <p:nvPr/>
        </p:nvSpPr>
        <p:spPr>
          <a:xfrm>
            <a:off x="3738325" y="4849491"/>
            <a:ext cx="316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зменшиться</a:t>
            </a:r>
          </a:p>
        </p:txBody>
      </p:sp>
    </p:spTree>
    <p:extLst>
      <p:ext uri="{BB962C8B-B14F-4D97-AF65-F5344CB8AC3E}">
        <p14:creationId xmlns:p14="http://schemas.microsoft.com/office/powerpoint/2010/main" val="21051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28072E0-5A4B-471B-810C-67381978E6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116719" y="2703443"/>
            <a:ext cx="3040815" cy="399545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AFD2F25-BAA3-4A4B-ACF6-AEA489C41700}"/>
              </a:ext>
            </a:extLst>
          </p:cNvPr>
          <p:cNvSpPr/>
          <p:nvPr/>
        </p:nvSpPr>
        <p:spPr>
          <a:xfrm>
            <a:off x="3387231" y="468348"/>
            <a:ext cx="8522549" cy="96288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вирази у кожному стовпчику. Знайди значення виразів нижнього рядка, використовуючи значення відповідних виразів верхнього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AC6125E0-F372-4A5D-8F22-498CBAC395B1}"/>
              </a:ext>
            </a:extLst>
          </p:cNvPr>
          <p:cNvSpPr/>
          <p:nvPr/>
        </p:nvSpPr>
        <p:spPr>
          <a:xfrm>
            <a:off x="3032587" y="1678306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E773F1A9-0E63-4340-8496-7C990652DA47}"/>
              </a:ext>
            </a:extLst>
          </p:cNvPr>
          <p:cNvSpPr/>
          <p:nvPr/>
        </p:nvSpPr>
        <p:spPr>
          <a:xfrm>
            <a:off x="3357769" y="1916610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36:3=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E764F8E6-69D8-449C-9023-59D47BD0D60C}"/>
              </a:ext>
            </a:extLst>
          </p:cNvPr>
          <p:cNvSpPr/>
          <p:nvPr/>
        </p:nvSpPr>
        <p:spPr>
          <a:xfrm>
            <a:off x="5188505" y="1916610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934DF0E1-A61B-4A46-B33C-9EBB0B0677FD}"/>
              </a:ext>
            </a:extLst>
          </p:cNvPr>
          <p:cNvSpPr/>
          <p:nvPr/>
        </p:nvSpPr>
        <p:spPr>
          <a:xfrm>
            <a:off x="3357769" y="2626008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360:3=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3D2A2844-BF50-4F91-BA5C-26B007CD8CF9}"/>
              </a:ext>
            </a:extLst>
          </p:cNvPr>
          <p:cNvSpPr/>
          <p:nvPr/>
        </p:nvSpPr>
        <p:spPr>
          <a:xfrm>
            <a:off x="5249812" y="262600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120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04D769F7-8716-4EEF-B33F-ABD1C10BCEE5}"/>
              </a:ext>
            </a:extLst>
          </p:cNvPr>
          <p:cNvSpPr/>
          <p:nvPr/>
        </p:nvSpPr>
        <p:spPr>
          <a:xfrm>
            <a:off x="7733796" y="1678306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89521500-4FCA-4495-BEB4-F7762B24787F}"/>
              </a:ext>
            </a:extLst>
          </p:cNvPr>
          <p:cNvSpPr/>
          <p:nvPr/>
        </p:nvSpPr>
        <p:spPr>
          <a:xfrm>
            <a:off x="8058978" y="1916610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72:8=</a:t>
            </a: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86A33804-D391-4E40-B6AD-16A23BC789AB}"/>
              </a:ext>
            </a:extLst>
          </p:cNvPr>
          <p:cNvSpPr/>
          <p:nvPr/>
        </p:nvSpPr>
        <p:spPr>
          <a:xfrm>
            <a:off x="9889714" y="1916610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F7733394-DF6F-4E85-A693-A6A2B51CC7B2}"/>
              </a:ext>
            </a:extLst>
          </p:cNvPr>
          <p:cNvSpPr/>
          <p:nvPr/>
        </p:nvSpPr>
        <p:spPr>
          <a:xfrm>
            <a:off x="8058978" y="2626008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720:8=</a:t>
            </a: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0854C512-94B0-4316-8D8B-833407E8885A}"/>
              </a:ext>
            </a:extLst>
          </p:cNvPr>
          <p:cNvSpPr/>
          <p:nvPr/>
        </p:nvSpPr>
        <p:spPr>
          <a:xfrm>
            <a:off x="9951021" y="262600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90</a:t>
            </a: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EB8D16BD-E243-4395-A4D9-DED47C8EF804}"/>
              </a:ext>
            </a:extLst>
          </p:cNvPr>
          <p:cNvSpPr/>
          <p:nvPr/>
        </p:nvSpPr>
        <p:spPr>
          <a:xfrm>
            <a:off x="3032587" y="4005622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0" name="Скругленный прямоугольник 24">
            <a:extLst>
              <a:ext uri="{FF2B5EF4-FFF2-40B4-BE49-F238E27FC236}">
                <a16:creationId xmlns:a16="http://schemas.microsoft.com/office/drawing/2014/main" id="{42F759BB-1DC1-45CD-B41B-2396A1D178CA}"/>
              </a:ext>
            </a:extLst>
          </p:cNvPr>
          <p:cNvSpPr/>
          <p:nvPr/>
        </p:nvSpPr>
        <p:spPr>
          <a:xfrm>
            <a:off x="3357769" y="4243926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96:16=</a:t>
            </a:r>
          </a:p>
        </p:txBody>
      </p:sp>
      <p:sp>
        <p:nvSpPr>
          <p:cNvPr id="41" name="Скругленный прямоугольник 24">
            <a:extLst>
              <a:ext uri="{FF2B5EF4-FFF2-40B4-BE49-F238E27FC236}">
                <a16:creationId xmlns:a16="http://schemas.microsoft.com/office/drawing/2014/main" id="{73F7E984-9935-4FA5-91B3-E3A615D71D3A}"/>
              </a:ext>
            </a:extLst>
          </p:cNvPr>
          <p:cNvSpPr/>
          <p:nvPr/>
        </p:nvSpPr>
        <p:spPr>
          <a:xfrm>
            <a:off x="5188505" y="4243926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42" name="Скругленный прямоугольник 24">
            <a:extLst>
              <a:ext uri="{FF2B5EF4-FFF2-40B4-BE49-F238E27FC236}">
                <a16:creationId xmlns:a16="http://schemas.microsoft.com/office/drawing/2014/main" id="{4690D4E5-4BA1-4922-BC85-AE10EE9D6E0D}"/>
              </a:ext>
            </a:extLst>
          </p:cNvPr>
          <p:cNvSpPr/>
          <p:nvPr/>
        </p:nvSpPr>
        <p:spPr>
          <a:xfrm>
            <a:off x="3357769" y="4953324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960:16=</a:t>
            </a:r>
          </a:p>
        </p:txBody>
      </p:sp>
      <p:sp>
        <p:nvSpPr>
          <p:cNvPr id="43" name="Скругленный прямоугольник 24">
            <a:extLst>
              <a:ext uri="{FF2B5EF4-FFF2-40B4-BE49-F238E27FC236}">
                <a16:creationId xmlns:a16="http://schemas.microsoft.com/office/drawing/2014/main" id="{DB5AD813-5E0A-4B49-ABEE-A7FD89875DE0}"/>
              </a:ext>
            </a:extLst>
          </p:cNvPr>
          <p:cNvSpPr/>
          <p:nvPr/>
        </p:nvSpPr>
        <p:spPr>
          <a:xfrm>
            <a:off x="5249812" y="4953324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60</a:t>
            </a:r>
          </a:p>
        </p:txBody>
      </p:sp>
      <p:sp>
        <p:nvSpPr>
          <p:cNvPr id="44" name="Скругленный прямоугольник 24">
            <a:extLst>
              <a:ext uri="{FF2B5EF4-FFF2-40B4-BE49-F238E27FC236}">
                <a16:creationId xmlns:a16="http://schemas.microsoft.com/office/drawing/2014/main" id="{E2AEEC8E-AB35-4061-A058-16AEF49F2041}"/>
              </a:ext>
            </a:extLst>
          </p:cNvPr>
          <p:cNvSpPr/>
          <p:nvPr/>
        </p:nvSpPr>
        <p:spPr>
          <a:xfrm>
            <a:off x="7733796" y="4005622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5" name="Скругленный прямоугольник 24">
            <a:extLst>
              <a:ext uri="{FF2B5EF4-FFF2-40B4-BE49-F238E27FC236}">
                <a16:creationId xmlns:a16="http://schemas.microsoft.com/office/drawing/2014/main" id="{497B1EB5-5D49-4E2B-AC18-1E5AA137006A}"/>
              </a:ext>
            </a:extLst>
          </p:cNvPr>
          <p:cNvSpPr/>
          <p:nvPr/>
        </p:nvSpPr>
        <p:spPr>
          <a:xfrm>
            <a:off x="8058978" y="4243926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75:25=</a:t>
            </a:r>
          </a:p>
        </p:txBody>
      </p:sp>
      <p:sp>
        <p:nvSpPr>
          <p:cNvPr id="46" name="Скругленный прямоугольник 24">
            <a:extLst>
              <a:ext uri="{FF2B5EF4-FFF2-40B4-BE49-F238E27FC236}">
                <a16:creationId xmlns:a16="http://schemas.microsoft.com/office/drawing/2014/main" id="{4EB505BC-6972-487B-ADCC-8913EFB28D7D}"/>
              </a:ext>
            </a:extLst>
          </p:cNvPr>
          <p:cNvSpPr/>
          <p:nvPr/>
        </p:nvSpPr>
        <p:spPr>
          <a:xfrm>
            <a:off x="9889714" y="4243926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7" name="Скругленный прямоугольник 24">
            <a:extLst>
              <a:ext uri="{FF2B5EF4-FFF2-40B4-BE49-F238E27FC236}">
                <a16:creationId xmlns:a16="http://schemas.microsoft.com/office/drawing/2014/main" id="{08D948CF-0C43-4245-B362-06DD6205A3B9}"/>
              </a:ext>
            </a:extLst>
          </p:cNvPr>
          <p:cNvSpPr/>
          <p:nvPr/>
        </p:nvSpPr>
        <p:spPr>
          <a:xfrm>
            <a:off x="8058978" y="4953324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750:25=</a:t>
            </a:r>
          </a:p>
        </p:txBody>
      </p:sp>
      <p:sp>
        <p:nvSpPr>
          <p:cNvPr id="48" name="Скругленный прямоугольник 24">
            <a:extLst>
              <a:ext uri="{FF2B5EF4-FFF2-40B4-BE49-F238E27FC236}">
                <a16:creationId xmlns:a16="http://schemas.microsoft.com/office/drawing/2014/main" id="{A5A49519-25D6-4DB4-99C4-1CC74CD13B9A}"/>
              </a:ext>
            </a:extLst>
          </p:cNvPr>
          <p:cNvSpPr/>
          <p:nvPr/>
        </p:nvSpPr>
        <p:spPr>
          <a:xfrm>
            <a:off x="9951021" y="4953324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9459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411892-D2AF-486C-BB23-D7FFFD19F0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458" y="1297375"/>
            <a:ext cx="4560660" cy="54402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3B73D2A8-56E4-484D-BAC9-E23677480DFD}"/>
              </a:ext>
            </a:extLst>
          </p:cNvPr>
          <p:cNvSpPr/>
          <p:nvPr/>
        </p:nvSpPr>
        <p:spPr>
          <a:xfrm>
            <a:off x="4780722" y="1297375"/>
            <a:ext cx="6712224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турнірі з фехтування взяли участь 60 спортсменів. На шпагах і рапірах змагались 46 спортсменів, а на рапірах і шаблях 34. Скільки спортсменів взяло участь окремо в кожному виді змагань.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9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411892-D2AF-486C-BB23-D7FFFD19F0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843" y="1176135"/>
            <a:ext cx="3777210" cy="450572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E5E5A10-ABFC-4D4C-B95B-EBA8CF3566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99473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7B3215-DB19-4171-9FA3-B411F6FC3D0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93276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1F170AC-0394-4420-8BAE-E72A6522AC6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21326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F67079-6BE2-4847-B6C5-394B395290AC}"/>
              </a:ext>
            </a:extLst>
          </p:cNvPr>
          <p:cNvSpPr txBox="1"/>
          <p:nvPr/>
        </p:nvSpPr>
        <p:spPr>
          <a:xfrm>
            <a:off x="3810130" y="183511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2814863-9A96-4814-AB48-473CFDFC571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194694" y="1837747"/>
            <a:ext cx="44363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96D290-8828-4291-B157-AC473F3A7BD5}"/>
              </a:ext>
            </a:extLst>
          </p:cNvPr>
          <p:cNvSpPr txBox="1"/>
          <p:nvPr/>
        </p:nvSpPr>
        <p:spPr>
          <a:xfrm>
            <a:off x="5621565" y="183171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CAA4E2-56C7-44EA-9C20-4DCCE637ADAF}"/>
              </a:ext>
            </a:extLst>
          </p:cNvPr>
          <p:cNvSpPr txBox="1"/>
          <p:nvPr/>
        </p:nvSpPr>
        <p:spPr>
          <a:xfrm>
            <a:off x="6548447" y="1849843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сп</a:t>
            </a:r>
            <a:r>
              <a:rPr lang="uk-UA" sz="3200" dirty="0">
                <a:latin typeface="Monotype Corsiva" panose="03010101010201010101" pitchFamily="66" charset="0"/>
              </a:rPr>
              <a:t>.) – на шаблях;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D52D4B-7265-403A-A7C2-0D10B2699140}"/>
              </a:ext>
            </a:extLst>
          </p:cNvPr>
          <p:cNvSpPr txBox="1"/>
          <p:nvPr/>
        </p:nvSpPr>
        <p:spPr>
          <a:xfrm>
            <a:off x="4795263" y="17817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4381DAA-78A9-4C90-A151-0D6E97294C5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4795" y="1812693"/>
            <a:ext cx="363808" cy="6081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B5A7EE2-3E22-477D-87E6-C15AEDD8746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9195" y="1213260"/>
            <a:ext cx="443631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814CF9E-DA4D-4885-A4EE-0C3003C16DA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690" y="1213260"/>
            <a:ext cx="299325" cy="6081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EE5D068-78F9-40C2-8370-8354BFBCE5E8}"/>
              </a:ext>
            </a:extLst>
          </p:cNvPr>
          <p:cNvSpPr txBox="1"/>
          <p:nvPr/>
        </p:nvSpPr>
        <p:spPr>
          <a:xfrm>
            <a:off x="3810130" y="244152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89A3AB-B43D-424D-ADA1-9A6CFFBBE2DD}"/>
              </a:ext>
            </a:extLst>
          </p:cNvPr>
          <p:cNvSpPr txBox="1"/>
          <p:nvPr/>
        </p:nvSpPr>
        <p:spPr>
          <a:xfrm>
            <a:off x="6589479" y="242741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сп</a:t>
            </a:r>
            <a:r>
              <a:rPr lang="uk-UA" sz="3200" dirty="0">
                <a:latin typeface="Monotype Corsiva" panose="03010101010201010101" pitchFamily="66" charset="0"/>
              </a:rPr>
              <a:t>.) – на рапірах;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72414C-60C7-4CD8-90C7-68BE41A83132}"/>
              </a:ext>
            </a:extLst>
          </p:cNvPr>
          <p:cNvSpPr txBox="1"/>
          <p:nvPr/>
        </p:nvSpPr>
        <p:spPr>
          <a:xfrm>
            <a:off x="3810130" y="303868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DA6E01-C51E-4F72-ADF7-5D2C95E34217}"/>
              </a:ext>
            </a:extLst>
          </p:cNvPr>
          <p:cNvSpPr txBox="1"/>
          <p:nvPr/>
        </p:nvSpPr>
        <p:spPr>
          <a:xfrm>
            <a:off x="4766648" y="239652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C8B9C4D-05A6-40E0-8ACC-A694176A99A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5107893" y="1846607"/>
            <a:ext cx="44363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968CAEF-872C-4614-BE28-75A4E37AB49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8591" y="1832236"/>
            <a:ext cx="363808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554E989-2483-429C-8F32-11161459965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5407264" y="2429862"/>
            <a:ext cx="443631" cy="6081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8761ACA-9D45-4018-975D-FDD4E15DB182}"/>
              </a:ext>
            </a:extLst>
          </p:cNvPr>
          <p:cNvSpPr txBox="1"/>
          <p:nvPr/>
        </p:nvSpPr>
        <p:spPr>
          <a:xfrm>
            <a:off x="5652635" y="24338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09F1151-7F57-48B3-997C-0CCA0456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5980020" y="2423734"/>
            <a:ext cx="44363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B16C333-0254-4BBC-989E-1C35D72B7CE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5930" y="2418645"/>
            <a:ext cx="363808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2A27534-B7C4-4164-BB6A-CDDDD21A2E1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9717" y="2419894"/>
            <a:ext cx="44363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F3829B5-2626-4B5C-97E3-C412FDD2F4F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7261" y="1815066"/>
            <a:ext cx="44363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3D814C02-2991-4F8A-87BD-1B99C8C0FC5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6300523" y="1846607"/>
            <a:ext cx="443631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232C846-06D4-4F05-A254-8448CCAE578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511304" y="2443055"/>
            <a:ext cx="443631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9F2D9928-AD89-4A35-9890-379BB2539A1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6068" y="2411904"/>
            <a:ext cx="44363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A5AB2B0-7199-4453-B992-C76823A294C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9717" y="3018013"/>
            <a:ext cx="443631" cy="6081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444B370-595A-4FF3-8375-78EB31FA22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511304" y="3041174"/>
            <a:ext cx="443631" cy="6081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E6754B-A464-41FA-A2A1-01EACA360964}"/>
              </a:ext>
            </a:extLst>
          </p:cNvPr>
          <p:cNvSpPr txBox="1"/>
          <p:nvPr/>
        </p:nvSpPr>
        <p:spPr>
          <a:xfrm>
            <a:off x="4786653" y="299277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EFC1C30E-524D-4E70-BF81-87FEBDA8E97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5076026" y="3020769"/>
            <a:ext cx="443631" cy="60810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41133C3-9C98-4421-AC8E-38543C1DF69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936" y="3015680"/>
            <a:ext cx="363808" cy="60810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0CC515A-971C-470A-8626-467BE62A6DC7}"/>
              </a:ext>
            </a:extLst>
          </p:cNvPr>
          <p:cNvSpPr txBox="1"/>
          <p:nvPr/>
        </p:nvSpPr>
        <p:spPr>
          <a:xfrm>
            <a:off x="5621565" y="305081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27524D23-DADA-4B24-8AF7-C50A9F6D999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5963307" y="3020769"/>
            <a:ext cx="443631" cy="6081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0D37E3FA-10AE-4AD3-8563-EDF8B24F72D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6332820" y="3041174"/>
            <a:ext cx="443631" cy="60810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D95A717-D6C7-4780-95A9-D25D093E1E0E}"/>
              </a:ext>
            </a:extLst>
          </p:cNvPr>
          <p:cNvSpPr txBox="1"/>
          <p:nvPr/>
        </p:nvSpPr>
        <p:spPr>
          <a:xfrm>
            <a:off x="6589479" y="3004056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сп</a:t>
            </a:r>
            <a:r>
              <a:rPr lang="uk-UA" sz="3200" dirty="0">
                <a:latin typeface="Monotype Corsiva" panose="03010101010201010101" pitchFamily="66" charset="0"/>
              </a:rPr>
              <a:t>.) – на шпагах.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62F8A8-AB68-4FC4-A39D-6F2FB76D9DD5}"/>
              </a:ext>
            </a:extLst>
          </p:cNvPr>
          <p:cNvSpPr txBox="1"/>
          <p:nvPr/>
        </p:nvSpPr>
        <p:spPr>
          <a:xfrm>
            <a:off x="3859878" y="3707210"/>
            <a:ext cx="8201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на шаблях змагалось 14 спортсменів, на рапірах - 20 та на шпагах -  26.</a:t>
            </a:r>
          </a:p>
        </p:txBody>
      </p:sp>
    </p:spTree>
    <p:extLst>
      <p:ext uri="{BB962C8B-B14F-4D97-AF65-F5344CB8AC3E}">
        <p14:creationId xmlns:p14="http://schemas.microsoft.com/office/powerpoint/2010/main" val="42111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32" grpId="0"/>
      <p:bldP spid="33" grpId="0"/>
      <p:bldP spid="34" grpId="0"/>
      <p:bldP spid="35" grpId="0"/>
      <p:bldP spid="43" grpId="0"/>
      <p:bldP spid="69" grpId="0"/>
      <p:bldP spid="72" grpId="0"/>
      <p:bldP spid="76" grpId="0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AEFEC0-C8B2-4608-807D-ED509D46DA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983" y="1244279"/>
            <a:ext cx="5237995" cy="499294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Складі задачу про спорт за короткими записом.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BC84A-26C8-4327-BEBF-EE90120DECCC}"/>
              </a:ext>
            </a:extLst>
          </p:cNvPr>
          <p:cNvSpPr txBox="1"/>
          <p:nvPr/>
        </p:nvSpPr>
        <p:spPr>
          <a:xfrm>
            <a:off x="5397978" y="1458624"/>
            <a:ext cx="359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Біг - ?</a:t>
            </a:r>
          </a:p>
          <a:p>
            <a:r>
              <a:rPr lang="uk-UA" sz="3600" b="1" dirty="0"/>
              <a:t>Гімнастика - ?</a:t>
            </a:r>
          </a:p>
          <a:p>
            <a:r>
              <a:rPr lang="uk-UA" sz="3600" b="1" dirty="0"/>
              <a:t>Стрільба - ?</a:t>
            </a:r>
          </a:p>
        </p:txBody>
      </p:sp>
      <p:sp>
        <p:nvSpPr>
          <p:cNvPr id="7" name="Права фігурна дужка 6">
            <a:extLst>
              <a:ext uri="{FF2B5EF4-FFF2-40B4-BE49-F238E27FC236}">
                <a16:creationId xmlns:a16="http://schemas.microsoft.com/office/drawing/2014/main" id="{504C7C5D-97A7-4086-879A-26245575DD60}"/>
              </a:ext>
            </a:extLst>
          </p:cNvPr>
          <p:cNvSpPr/>
          <p:nvPr/>
        </p:nvSpPr>
        <p:spPr>
          <a:xfrm>
            <a:off x="8238879" y="1957344"/>
            <a:ext cx="455877" cy="113306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504552-C031-4BB3-BEED-7DCED8EF079A}"/>
              </a:ext>
            </a:extLst>
          </p:cNvPr>
          <p:cNvSpPr txBox="1"/>
          <p:nvPr/>
        </p:nvSpPr>
        <p:spPr>
          <a:xfrm>
            <a:off x="8878296" y="2259139"/>
            <a:ext cx="112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8 </a:t>
            </a:r>
            <a:r>
              <a:rPr lang="uk-UA" sz="3600" b="1" dirty="0" err="1"/>
              <a:t>сп</a:t>
            </a:r>
            <a:r>
              <a:rPr lang="uk-UA" sz="3600" b="1" dirty="0"/>
              <a:t>.</a:t>
            </a:r>
          </a:p>
        </p:txBody>
      </p:sp>
      <p:sp>
        <p:nvSpPr>
          <p:cNvPr id="22" name="Права фігурна дужка 21">
            <a:extLst>
              <a:ext uri="{FF2B5EF4-FFF2-40B4-BE49-F238E27FC236}">
                <a16:creationId xmlns:a16="http://schemas.microsoft.com/office/drawing/2014/main" id="{D18324DF-6E3A-4DC6-A7E0-A0D7354B7D1E}"/>
              </a:ext>
            </a:extLst>
          </p:cNvPr>
          <p:cNvSpPr/>
          <p:nvPr/>
        </p:nvSpPr>
        <p:spPr>
          <a:xfrm>
            <a:off x="8764691" y="1458624"/>
            <a:ext cx="455877" cy="95262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8FE84-A7B4-40E8-809F-1995CEF46F50}"/>
              </a:ext>
            </a:extLst>
          </p:cNvPr>
          <p:cNvSpPr txBox="1"/>
          <p:nvPr/>
        </p:nvSpPr>
        <p:spPr>
          <a:xfrm>
            <a:off x="9435105" y="1554377"/>
            <a:ext cx="13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18 </a:t>
            </a:r>
            <a:r>
              <a:rPr lang="uk-UA" sz="3600" b="1" dirty="0" err="1"/>
              <a:t>сп</a:t>
            </a:r>
            <a:r>
              <a:rPr lang="uk-UA" sz="3600" b="1" dirty="0"/>
              <a:t>.</a:t>
            </a:r>
          </a:p>
        </p:txBody>
      </p:sp>
      <p:sp>
        <p:nvSpPr>
          <p:cNvPr id="24" name="Права фігурна дужка 23">
            <a:extLst>
              <a:ext uri="{FF2B5EF4-FFF2-40B4-BE49-F238E27FC236}">
                <a16:creationId xmlns:a16="http://schemas.microsoft.com/office/drawing/2014/main" id="{3FC369FB-7C8D-4437-AE38-861F5E98D09D}"/>
              </a:ext>
            </a:extLst>
          </p:cNvPr>
          <p:cNvSpPr/>
          <p:nvPr/>
        </p:nvSpPr>
        <p:spPr>
          <a:xfrm>
            <a:off x="10525540" y="1458623"/>
            <a:ext cx="455877" cy="17543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55C8C-820B-4BF8-8FAB-47A7861CE0B6}"/>
              </a:ext>
            </a:extLst>
          </p:cNvPr>
          <p:cNvSpPr txBox="1"/>
          <p:nvPr/>
        </p:nvSpPr>
        <p:spPr>
          <a:xfrm>
            <a:off x="11164957" y="1811083"/>
            <a:ext cx="1121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</a:t>
            </a:r>
            <a:r>
              <a:rPr lang="uk-UA" sz="3600" b="1" dirty="0"/>
              <a:t> </a:t>
            </a:r>
            <a:r>
              <a:rPr lang="uk-UA" sz="3600" b="1" dirty="0" err="1"/>
              <a:t>сп</a:t>
            </a:r>
            <a:r>
              <a:rPr lang="uk-UA" sz="3600" b="1" dirty="0"/>
              <a:t>.</a:t>
            </a:r>
          </a:p>
        </p:txBody>
      </p:sp>
      <p:sp>
        <p:nvSpPr>
          <p:cNvPr id="26" name="Скругленный прямоугольник 41">
            <a:extLst>
              <a:ext uri="{FF2B5EF4-FFF2-40B4-BE49-F238E27FC236}">
                <a16:creationId xmlns:a16="http://schemas.microsoft.com/office/drawing/2014/main" id="{52429E9F-FF96-4DCD-B5E4-775DB86DCA97}"/>
              </a:ext>
            </a:extLst>
          </p:cNvPr>
          <p:cNvSpPr/>
          <p:nvPr/>
        </p:nvSpPr>
        <p:spPr>
          <a:xfrm>
            <a:off x="5557961" y="3528785"/>
            <a:ext cx="6348398" cy="292471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 час зимових змагань виступило 8 українських спортсменів по стрільбі та гімнастиці, 18 спортсменів по гімнастиці і бігу. Скільки спортсменів приймало участь, якщо всіх було 20?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Складі задачу про спорт за короткими записом.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BC84A-26C8-4327-BEBF-EE90120DECCC}"/>
              </a:ext>
            </a:extLst>
          </p:cNvPr>
          <p:cNvSpPr txBox="1"/>
          <p:nvPr/>
        </p:nvSpPr>
        <p:spPr>
          <a:xfrm>
            <a:off x="5397978" y="1458624"/>
            <a:ext cx="1761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Шахи</a:t>
            </a:r>
          </a:p>
          <a:p>
            <a:r>
              <a:rPr lang="uk-UA" sz="3600" b="1" dirty="0"/>
              <a:t>Шашки</a:t>
            </a:r>
          </a:p>
          <a:p>
            <a:r>
              <a:rPr lang="uk-UA" sz="3600" b="1" dirty="0"/>
              <a:t>Нарди</a:t>
            </a:r>
          </a:p>
        </p:txBody>
      </p:sp>
      <p:sp>
        <p:nvSpPr>
          <p:cNvPr id="26" name="Скругленный прямоугольник 41">
            <a:extLst>
              <a:ext uri="{FF2B5EF4-FFF2-40B4-BE49-F238E27FC236}">
                <a16:creationId xmlns:a16="http://schemas.microsoft.com/office/drawing/2014/main" id="{52429E9F-FF96-4DCD-B5E4-775DB86DCA97}"/>
              </a:ext>
            </a:extLst>
          </p:cNvPr>
          <p:cNvSpPr/>
          <p:nvPr/>
        </p:nvSpPr>
        <p:spPr>
          <a:xfrm>
            <a:off x="5557961" y="3528785"/>
            <a:ext cx="6348398" cy="292471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</a:t>
            </a:r>
            <a:r>
              <a:rPr lang="uk-UA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ільки</a:t>
            </a:r>
            <a:r>
              <a:rPr lang="uk-UA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учнів брало участь у шкільному турнірі з настільних ігор, якщо у шахи грали 24 учні, шашки на 6 учнів менше ніж у шахи, а в нарди на 10 учнів менше ніж у шашки?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B1FCE8-9653-4DE3-B97A-F21AAD0434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954" y="1451338"/>
            <a:ext cx="2198212" cy="214507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DCD3A94-32A1-4E14-8566-638E360A28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3937" y="1501623"/>
            <a:ext cx="2198212" cy="207744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927B429-A758-4561-8754-1B8F6D3C6B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97"/>
          <a:stretch/>
        </p:blipFill>
        <p:spPr>
          <a:xfrm>
            <a:off x="1777696" y="3877075"/>
            <a:ext cx="2198212" cy="2077447"/>
          </a:xfrm>
          <a:prstGeom prst="rect">
            <a:avLst/>
          </a:prstGeom>
        </p:spPr>
      </p:pic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B7B84A2B-36C0-4737-B06E-90FB8DB8F6BC}"/>
              </a:ext>
            </a:extLst>
          </p:cNvPr>
          <p:cNvCxnSpPr>
            <a:cxnSpLocks/>
          </p:cNvCxnSpPr>
          <p:nvPr/>
        </p:nvCxnSpPr>
        <p:spPr>
          <a:xfrm>
            <a:off x="7364896" y="1779104"/>
            <a:ext cx="31904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сполучна лінія 30">
            <a:extLst>
              <a:ext uri="{FF2B5EF4-FFF2-40B4-BE49-F238E27FC236}">
                <a16:creationId xmlns:a16="http://schemas.microsoft.com/office/drawing/2014/main" id="{7E2B1FA9-F3ED-496E-8BED-ED4CF34446A8}"/>
              </a:ext>
            </a:extLst>
          </p:cNvPr>
          <p:cNvCxnSpPr>
            <a:cxnSpLocks/>
          </p:cNvCxnSpPr>
          <p:nvPr/>
        </p:nvCxnSpPr>
        <p:spPr>
          <a:xfrm flipV="1">
            <a:off x="7364896" y="1590260"/>
            <a:ext cx="0" cy="3776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AE3C9C8A-F80C-4859-8FD7-27AF137EB646}"/>
              </a:ext>
            </a:extLst>
          </p:cNvPr>
          <p:cNvCxnSpPr>
            <a:cxnSpLocks/>
          </p:cNvCxnSpPr>
          <p:nvPr/>
        </p:nvCxnSpPr>
        <p:spPr>
          <a:xfrm flipV="1">
            <a:off x="10555357" y="1590260"/>
            <a:ext cx="0" cy="3776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 сполучна лінія 32">
            <a:extLst>
              <a:ext uri="{FF2B5EF4-FFF2-40B4-BE49-F238E27FC236}">
                <a16:creationId xmlns:a16="http://schemas.microsoft.com/office/drawing/2014/main" id="{778288B3-ABD2-44FD-98D4-BBCD14102FF8}"/>
              </a:ext>
            </a:extLst>
          </p:cNvPr>
          <p:cNvCxnSpPr>
            <a:cxnSpLocks/>
          </p:cNvCxnSpPr>
          <p:nvPr/>
        </p:nvCxnSpPr>
        <p:spPr>
          <a:xfrm>
            <a:off x="7364896" y="2395331"/>
            <a:ext cx="24549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id="{9EA08685-812B-4B54-8D26-AB318FC5B979}"/>
              </a:ext>
            </a:extLst>
          </p:cNvPr>
          <p:cNvCxnSpPr>
            <a:cxnSpLocks/>
          </p:cNvCxnSpPr>
          <p:nvPr/>
        </p:nvCxnSpPr>
        <p:spPr>
          <a:xfrm flipV="1">
            <a:off x="7364896" y="2206487"/>
            <a:ext cx="0" cy="3776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 сполучна лінія 34">
            <a:extLst>
              <a:ext uri="{FF2B5EF4-FFF2-40B4-BE49-F238E27FC236}">
                <a16:creationId xmlns:a16="http://schemas.microsoft.com/office/drawing/2014/main" id="{3A7146F3-79E9-43E7-ABA1-83F6B3223534}"/>
              </a:ext>
            </a:extLst>
          </p:cNvPr>
          <p:cNvCxnSpPr>
            <a:cxnSpLocks/>
          </p:cNvCxnSpPr>
          <p:nvPr/>
        </p:nvCxnSpPr>
        <p:spPr>
          <a:xfrm flipV="1">
            <a:off x="10555357" y="2206487"/>
            <a:ext cx="0" cy="3776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>
            <a:extLst>
              <a:ext uri="{FF2B5EF4-FFF2-40B4-BE49-F238E27FC236}">
                <a16:creationId xmlns:a16="http://schemas.microsoft.com/office/drawing/2014/main" id="{8BCD918B-7259-4566-B5AB-18E41D20F991}"/>
              </a:ext>
            </a:extLst>
          </p:cNvPr>
          <p:cNvCxnSpPr>
            <a:cxnSpLocks/>
          </p:cNvCxnSpPr>
          <p:nvPr/>
        </p:nvCxnSpPr>
        <p:spPr>
          <a:xfrm flipV="1">
            <a:off x="9809922" y="2206487"/>
            <a:ext cx="0" cy="3776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сполучна лінія 36">
            <a:extLst>
              <a:ext uri="{FF2B5EF4-FFF2-40B4-BE49-F238E27FC236}">
                <a16:creationId xmlns:a16="http://schemas.microsoft.com/office/drawing/2014/main" id="{7B5BCC4E-5017-4DC7-A2CF-438ADA493ADF}"/>
              </a:ext>
            </a:extLst>
          </p:cNvPr>
          <p:cNvCxnSpPr>
            <a:cxnSpLocks/>
          </p:cNvCxnSpPr>
          <p:nvPr/>
        </p:nvCxnSpPr>
        <p:spPr>
          <a:xfrm>
            <a:off x="9819861" y="2395331"/>
            <a:ext cx="735496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>
            <a:extLst>
              <a:ext uri="{FF2B5EF4-FFF2-40B4-BE49-F238E27FC236}">
                <a16:creationId xmlns:a16="http://schemas.microsoft.com/office/drawing/2014/main" id="{AC14DD83-E84A-4F64-BC48-2BD60C7D3DF1}"/>
              </a:ext>
            </a:extLst>
          </p:cNvPr>
          <p:cNvCxnSpPr>
            <a:cxnSpLocks/>
          </p:cNvCxnSpPr>
          <p:nvPr/>
        </p:nvCxnSpPr>
        <p:spPr>
          <a:xfrm>
            <a:off x="7364896" y="2991678"/>
            <a:ext cx="161013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 сполучна лінія 39">
            <a:extLst>
              <a:ext uri="{FF2B5EF4-FFF2-40B4-BE49-F238E27FC236}">
                <a16:creationId xmlns:a16="http://schemas.microsoft.com/office/drawing/2014/main" id="{745F1874-58D9-4646-978F-DABCC5E3FFDF}"/>
              </a:ext>
            </a:extLst>
          </p:cNvPr>
          <p:cNvCxnSpPr>
            <a:cxnSpLocks/>
          </p:cNvCxnSpPr>
          <p:nvPr/>
        </p:nvCxnSpPr>
        <p:spPr>
          <a:xfrm flipV="1">
            <a:off x="7364896" y="2802834"/>
            <a:ext cx="0" cy="3776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>
            <a:extLst>
              <a:ext uri="{FF2B5EF4-FFF2-40B4-BE49-F238E27FC236}">
                <a16:creationId xmlns:a16="http://schemas.microsoft.com/office/drawing/2014/main" id="{EAAC06C8-3BBF-4121-A23F-40DF4790517C}"/>
              </a:ext>
            </a:extLst>
          </p:cNvPr>
          <p:cNvCxnSpPr>
            <a:cxnSpLocks/>
          </p:cNvCxnSpPr>
          <p:nvPr/>
        </p:nvCxnSpPr>
        <p:spPr>
          <a:xfrm flipV="1">
            <a:off x="9819861" y="2802834"/>
            <a:ext cx="0" cy="3776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 сполучна лінія 42">
            <a:extLst>
              <a:ext uri="{FF2B5EF4-FFF2-40B4-BE49-F238E27FC236}">
                <a16:creationId xmlns:a16="http://schemas.microsoft.com/office/drawing/2014/main" id="{EBD052A3-3C40-4927-A121-EC58DA794BC0}"/>
              </a:ext>
            </a:extLst>
          </p:cNvPr>
          <p:cNvCxnSpPr>
            <a:cxnSpLocks/>
          </p:cNvCxnSpPr>
          <p:nvPr/>
        </p:nvCxnSpPr>
        <p:spPr>
          <a:xfrm>
            <a:off x="9819861" y="2991678"/>
            <a:ext cx="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сполучна лінія 44">
            <a:extLst>
              <a:ext uri="{FF2B5EF4-FFF2-40B4-BE49-F238E27FC236}">
                <a16:creationId xmlns:a16="http://schemas.microsoft.com/office/drawing/2014/main" id="{84FFAE9A-827A-4594-9ADE-BC58803476A4}"/>
              </a:ext>
            </a:extLst>
          </p:cNvPr>
          <p:cNvCxnSpPr>
            <a:cxnSpLocks/>
          </p:cNvCxnSpPr>
          <p:nvPr/>
        </p:nvCxnSpPr>
        <p:spPr>
          <a:xfrm flipV="1">
            <a:off x="8965096" y="2802834"/>
            <a:ext cx="0" cy="3776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сполучна лінія 45">
            <a:extLst>
              <a:ext uri="{FF2B5EF4-FFF2-40B4-BE49-F238E27FC236}">
                <a16:creationId xmlns:a16="http://schemas.microsoft.com/office/drawing/2014/main" id="{89157B0E-90B8-4D44-8BC5-F51AAB9D4445}"/>
              </a:ext>
            </a:extLst>
          </p:cNvPr>
          <p:cNvCxnSpPr>
            <a:cxnSpLocks/>
          </p:cNvCxnSpPr>
          <p:nvPr/>
        </p:nvCxnSpPr>
        <p:spPr>
          <a:xfrm>
            <a:off x="8975035" y="2991678"/>
            <a:ext cx="735496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ава фігурна дужка 47">
            <a:extLst>
              <a:ext uri="{FF2B5EF4-FFF2-40B4-BE49-F238E27FC236}">
                <a16:creationId xmlns:a16="http://schemas.microsoft.com/office/drawing/2014/main" id="{AF52017B-BB74-4721-9C91-95EB6E3DB3F9}"/>
              </a:ext>
            </a:extLst>
          </p:cNvPr>
          <p:cNvSpPr/>
          <p:nvPr/>
        </p:nvSpPr>
        <p:spPr>
          <a:xfrm>
            <a:off x="10525540" y="1458623"/>
            <a:ext cx="455877" cy="17543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71B7D7-1D14-4C4D-9319-50635625D7C1}"/>
              </a:ext>
            </a:extLst>
          </p:cNvPr>
          <p:cNvSpPr txBox="1"/>
          <p:nvPr/>
        </p:nvSpPr>
        <p:spPr>
          <a:xfrm>
            <a:off x="11143454" y="2068556"/>
            <a:ext cx="45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?</a:t>
            </a:r>
            <a:endParaRPr lang="uk-UA" sz="3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0D27D3-0CC4-4EE2-AE1B-56BBC08C3C7A}"/>
              </a:ext>
            </a:extLst>
          </p:cNvPr>
          <p:cNvSpPr txBox="1"/>
          <p:nvPr/>
        </p:nvSpPr>
        <p:spPr>
          <a:xfrm>
            <a:off x="8732160" y="1068025"/>
            <a:ext cx="82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24</a:t>
            </a:r>
            <a:endParaRPr lang="uk-UA" sz="3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6C63F8-A989-47BE-9D9A-07DC4A74BE2D}"/>
              </a:ext>
            </a:extLst>
          </p:cNvPr>
          <p:cNvSpPr txBox="1"/>
          <p:nvPr/>
        </p:nvSpPr>
        <p:spPr>
          <a:xfrm>
            <a:off x="10024904" y="1804203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6</a:t>
            </a:r>
            <a:endParaRPr lang="uk-UA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90CF69-4448-4FC8-ABBF-64A0E16D28C2}"/>
              </a:ext>
            </a:extLst>
          </p:cNvPr>
          <p:cNvSpPr txBox="1"/>
          <p:nvPr/>
        </p:nvSpPr>
        <p:spPr>
          <a:xfrm>
            <a:off x="9036844" y="2425201"/>
            <a:ext cx="67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10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32394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олілінія: фігура 32">
            <a:extLst>
              <a:ext uri="{FF2B5EF4-FFF2-40B4-BE49-F238E27FC236}">
                <a16:creationId xmlns:a16="http://schemas.microsoft.com/office/drawing/2014/main" id="{0B21773B-789B-49F8-85B1-D9B6BCA8F366}"/>
              </a:ext>
            </a:extLst>
          </p:cNvPr>
          <p:cNvSpPr/>
          <p:nvPr/>
        </p:nvSpPr>
        <p:spPr>
          <a:xfrm>
            <a:off x="8418443" y="1272198"/>
            <a:ext cx="3091070" cy="357819"/>
          </a:xfrm>
          <a:custGeom>
            <a:avLst/>
            <a:gdLst>
              <a:gd name="connsiteX0" fmla="*/ 0 w 3558209"/>
              <a:gd name="connsiteY0" fmla="*/ 347880 h 357819"/>
              <a:gd name="connsiteX1" fmla="*/ 1620078 w 3558209"/>
              <a:gd name="connsiteY1" fmla="*/ 11 h 357819"/>
              <a:gd name="connsiteX2" fmla="*/ 3558209 w 3558209"/>
              <a:gd name="connsiteY2" fmla="*/ 357819 h 35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8209" h="357819">
                <a:moveTo>
                  <a:pt x="0" y="347880"/>
                </a:moveTo>
                <a:cubicBezTo>
                  <a:pt x="513521" y="173117"/>
                  <a:pt x="1027043" y="-1645"/>
                  <a:pt x="1620078" y="11"/>
                </a:cubicBezTo>
                <a:cubicBezTo>
                  <a:pt x="2213113" y="1667"/>
                  <a:pt x="2885661" y="179743"/>
                  <a:pt x="3558209" y="357819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олілінія: фігура 7">
            <a:extLst>
              <a:ext uri="{FF2B5EF4-FFF2-40B4-BE49-F238E27FC236}">
                <a16:creationId xmlns:a16="http://schemas.microsoft.com/office/drawing/2014/main" id="{92F564B5-EBAF-4058-BD04-5D7D183B580C}"/>
              </a:ext>
            </a:extLst>
          </p:cNvPr>
          <p:cNvSpPr/>
          <p:nvPr/>
        </p:nvSpPr>
        <p:spPr>
          <a:xfrm>
            <a:off x="4810539" y="1272198"/>
            <a:ext cx="3558209" cy="357819"/>
          </a:xfrm>
          <a:custGeom>
            <a:avLst/>
            <a:gdLst>
              <a:gd name="connsiteX0" fmla="*/ 0 w 3558209"/>
              <a:gd name="connsiteY0" fmla="*/ 347880 h 357819"/>
              <a:gd name="connsiteX1" fmla="*/ 1620078 w 3558209"/>
              <a:gd name="connsiteY1" fmla="*/ 11 h 357819"/>
              <a:gd name="connsiteX2" fmla="*/ 3558209 w 3558209"/>
              <a:gd name="connsiteY2" fmla="*/ 357819 h 35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8209" h="357819">
                <a:moveTo>
                  <a:pt x="0" y="347880"/>
                </a:moveTo>
                <a:cubicBezTo>
                  <a:pt x="513521" y="173117"/>
                  <a:pt x="1027043" y="-1645"/>
                  <a:pt x="1620078" y="11"/>
                </a:cubicBezTo>
                <a:cubicBezTo>
                  <a:pt x="2213113" y="1667"/>
                  <a:pt x="2885661" y="179743"/>
                  <a:pt x="3558209" y="357819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3363E5-17AF-4246-B73C-8741CC702F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-100609" y="2117034"/>
            <a:ext cx="4020567" cy="459775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розв’яжи рівняння за схемами.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46E10461-2D79-46DE-B8F0-4B73B4FEA765}"/>
              </a:ext>
            </a:extLst>
          </p:cNvPr>
          <p:cNvSpPr/>
          <p:nvPr/>
        </p:nvSpPr>
        <p:spPr>
          <a:xfrm>
            <a:off x="5421793" y="3352924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X∙4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=34+30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BC99F91F-69AC-4113-9BEC-CE24D101EAC0}"/>
              </a:ext>
            </a:extLst>
          </p:cNvPr>
          <p:cNvSpPr/>
          <p:nvPr/>
        </p:nvSpPr>
        <p:spPr>
          <a:xfrm>
            <a:off x="5421793" y="385189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X∙4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=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64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F019DB49-F01B-41DD-B77B-BFE5BC8C1FDE}"/>
              </a:ext>
            </a:extLst>
          </p:cNvPr>
          <p:cNvSpPr/>
          <p:nvPr/>
        </p:nvSpPr>
        <p:spPr>
          <a:xfrm>
            <a:off x="5421793" y="4924755"/>
            <a:ext cx="5993295" cy="45811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16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79851D66-58B1-4A7D-B313-972B54D8E258}"/>
              </a:ext>
            </a:extLst>
          </p:cNvPr>
          <p:cNvCxnSpPr>
            <a:cxnSpLocks/>
          </p:cNvCxnSpPr>
          <p:nvPr/>
        </p:nvCxnSpPr>
        <p:spPr>
          <a:xfrm>
            <a:off x="4770782" y="1779104"/>
            <a:ext cx="6758609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сполучна лінія 28">
            <a:extLst>
              <a:ext uri="{FF2B5EF4-FFF2-40B4-BE49-F238E27FC236}">
                <a16:creationId xmlns:a16="http://schemas.microsoft.com/office/drawing/2014/main" id="{8688C89F-4AF5-42C8-9B81-3615EBD60CDC}"/>
              </a:ext>
            </a:extLst>
          </p:cNvPr>
          <p:cNvCxnSpPr>
            <a:cxnSpLocks/>
          </p:cNvCxnSpPr>
          <p:nvPr/>
        </p:nvCxnSpPr>
        <p:spPr>
          <a:xfrm flipV="1">
            <a:off x="4770782" y="1664805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790D2928-3065-493F-9565-0C7FAC2A4173}"/>
              </a:ext>
            </a:extLst>
          </p:cNvPr>
          <p:cNvCxnSpPr>
            <a:cxnSpLocks/>
          </p:cNvCxnSpPr>
          <p:nvPr/>
        </p:nvCxnSpPr>
        <p:spPr>
          <a:xfrm flipV="1">
            <a:off x="11509512" y="1664805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сполучна лінія 30">
            <a:extLst>
              <a:ext uri="{FF2B5EF4-FFF2-40B4-BE49-F238E27FC236}">
                <a16:creationId xmlns:a16="http://schemas.microsoft.com/office/drawing/2014/main" id="{FD180F81-4AA1-49B6-9772-B7F8D726021A}"/>
              </a:ext>
            </a:extLst>
          </p:cNvPr>
          <p:cNvCxnSpPr>
            <a:cxnSpLocks/>
          </p:cNvCxnSpPr>
          <p:nvPr/>
        </p:nvCxnSpPr>
        <p:spPr>
          <a:xfrm flipV="1">
            <a:off x="8418442" y="1664805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4039B7A7-3A56-44A1-A98F-074EE95A753A}"/>
              </a:ext>
            </a:extLst>
          </p:cNvPr>
          <p:cNvSpPr/>
          <p:nvPr/>
        </p:nvSpPr>
        <p:spPr>
          <a:xfrm>
            <a:off x="6096000" y="1125243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34</a:t>
            </a:r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87990AB9-C2BB-45F4-BD29-24A002C3EB21}"/>
              </a:ext>
            </a:extLst>
          </p:cNvPr>
          <p:cNvSpPr/>
          <p:nvPr/>
        </p:nvSpPr>
        <p:spPr>
          <a:xfrm>
            <a:off x="9485244" y="1125243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30</a:t>
            </a:r>
          </a:p>
        </p:txBody>
      </p: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id="{496AA956-FC3F-484D-90CF-918A9E7A00AD}"/>
              </a:ext>
            </a:extLst>
          </p:cNvPr>
          <p:cNvCxnSpPr>
            <a:cxnSpLocks/>
          </p:cNvCxnSpPr>
          <p:nvPr/>
        </p:nvCxnSpPr>
        <p:spPr>
          <a:xfrm>
            <a:off x="4770782" y="2136912"/>
            <a:ext cx="6758609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 сполучна лінія 34">
            <a:extLst>
              <a:ext uri="{FF2B5EF4-FFF2-40B4-BE49-F238E27FC236}">
                <a16:creationId xmlns:a16="http://schemas.microsoft.com/office/drawing/2014/main" id="{3C269FF5-E974-4241-BAA0-C8C048DAF3EB}"/>
              </a:ext>
            </a:extLst>
          </p:cNvPr>
          <p:cNvCxnSpPr>
            <a:cxnSpLocks/>
          </p:cNvCxnSpPr>
          <p:nvPr/>
        </p:nvCxnSpPr>
        <p:spPr>
          <a:xfrm flipV="1">
            <a:off x="4770782" y="2032552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>
            <a:extLst>
              <a:ext uri="{FF2B5EF4-FFF2-40B4-BE49-F238E27FC236}">
                <a16:creationId xmlns:a16="http://schemas.microsoft.com/office/drawing/2014/main" id="{8354CD29-9CF1-4692-A36F-9019AFBF93C1}"/>
              </a:ext>
            </a:extLst>
          </p:cNvPr>
          <p:cNvCxnSpPr>
            <a:cxnSpLocks/>
          </p:cNvCxnSpPr>
          <p:nvPr/>
        </p:nvCxnSpPr>
        <p:spPr>
          <a:xfrm flipV="1">
            <a:off x="6303118" y="2032552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сполучна лінія 36">
            <a:extLst>
              <a:ext uri="{FF2B5EF4-FFF2-40B4-BE49-F238E27FC236}">
                <a16:creationId xmlns:a16="http://schemas.microsoft.com/office/drawing/2014/main" id="{E542F712-C039-474A-809D-F1F3375BD960}"/>
              </a:ext>
            </a:extLst>
          </p:cNvPr>
          <p:cNvCxnSpPr>
            <a:cxnSpLocks/>
          </p:cNvCxnSpPr>
          <p:nvPr/>
        </p:nvCxnSpPr>
        <p:spPr>
          <a:xfrm flipV="1">
            <a:off x="11529391" y="2032552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92B892BB-DE57-41B8-B693-34CE4E96C0BA}"/>
              </a:ext>
            </a:extLst>
          </p:cNvPr>
          <p:cNvSpPr/>
          <p:nvPr/>
        </p:nvSpPr>
        <p:spPr>
          <a:xfrm>
            <a:off x="5170059" y="1940251"/>
            <a:ext cx="755374" cy="353566"/>
          </a:xfrm>
          <a:prstGeom prst="rect">
            <a:avLst/>
          </a:prstGeom>
          <a:solidFill>
            <a:srgbClr val="FC795F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Х</a:t>
            </a:r>
          </a:p>
        </p:txBody>
      </p:sp>
      <p:sp>
        <p:nvSpPr>
          <p:cNvPr id="39" name="Полілінія: фігура 38">
            <a:extLst>
              <a:ext uri="{FF2B5EF4-FFF2-40B4-BE49-F238E27FC236}">
                <a16:creationId xmlns:a16="http://schemas.microsoft.com/office/drawing/2014/main" id="{B88A2516-0BE2-45B5-B64A-E54D6C245689}"/>
              </a:ext>
            </a:extLst>
          </p:cNvPr>
          <p:cNvSpPr/>
          <p:nvPr/>
        </p:nvSpPr>
        <p:spPr>
          <a:xfrm rot="10800000">
            <a:off x="4770781" y="2366232"/>
            <a:ext cx="6738723" cy="285385"/>
          </a:xfrm>
          <a:custGeom>
            <a:avLst/>
            <a:gdLst>
              <a:gd name="connsiteX0" fmla="*/ 0 w 3558209"/>
              <a:gd name="connsiteY0" fmla="*/ 347880 h 357819"/>
              <a:gd name="connsiteX1" fmla="*/ 1620078 w 3558209"/>
              <a:gd name="connsiteY1" fmla="*/ 11 h 357819"/>
              <a:gd name="connsiteX2" fmla="*/ 3558209 w 3558209"/>
              <a:gd name="connsiteY2" fmla="*/ 357819 h 35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8209" h="357819">
                <a:moveTo>
                  <a:pt x="0" y="347880"/>
                </a:moveTo>
                <a:cubicBezTo>
                  <a:pt x="513521" y="173117"/>
                  <a:pt x="1027043" y="-1645"/>
                  <a:pt x="1620078" y="11"/>
                </a:cubicBezTo>
                <a:cubicBezTo>
                  <a:pt x="2213113" y="1667"/>
                  <a:pt x="2885661" y="179743"/>
                  <a:pt x="3558209" y="357819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Прямокутник 39">
            <a:extLst>
              <a:ext uri="{FF2B5EF4-FFF2-40B4-BE49-F238E27FC236}">
                <a16:creationId xmlns:a16="http://schemas.microsoft.com/office/drawing/2014/main" id="{CE8F2F6F-513C-40E0-BC6C-393E9FC734E8}"/>
              </a:ext>
            </a:extLst>
          </p:cNvPr>
          <p:cNvSpPr/>
          <p:nvPr/>
        </p:nvSpPr>
        <p:spPr>
          <a:xfrm>
            <a:off x="8040755" y="2517785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2" name="Скругленный прямоугольник 24">
            <a:extLst>
              <a:ext uri="{FF2B5EF4-FFF2-40B4-BE49-F238E27FC236}">
                <a16:creationId xmlns:a16="http://schemas.microsoft.com/office/drawing/2014/main" id="{3B661800-B644-4665-901A-E4E9BF06A815}"/>
              </a:ext>
            </a:extLst>
          </p:cNvPr>
          <p:cNvSpPr/>
          <p:nvPr/>
        </p:nvSpPr>
        <p:spPr>
          <a:xfrm>
            <a:off x="5421793" y="546118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16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∙4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=34+30</a:t>
            </a:r>
          </a:p>
        </p:txBody>
      </p:sp>
      <p:sp>
        <p:nvSpPr>
          <p:cNvPr id="43" name="Скругленный прямоугольник 24">
            <a:extLst>
              <a:ext uri="{FF2B5EF4-FFF2-40B4-BE49-F238E27FC236}">
                <a16:creationId xmlns:a16="http://schemas.microsoft.com/office/drawing/2014/main" id="{9B6AE581-57CC-4004-962B-B28A5FCA4E96}"/>
              </a:ext>
            </a:extLst>
          </p:cNvPr>
          <p:cNvSpPr/>
          <p:nvPr/>
        </p:nvSpPr>
        <p:spPr>
          <a:xfrm>
            <a:off x="5421793" y="6001008"/>
            <a:ext cx="5993295" cy="45811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64=64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Скругленный прямоугольник 24">
            <a:extLst>
              <a:ext uri="{FF2B5EF4-FFF2-40B4-BE49-F238E27FC236}">
                <a16:creationId xmlns:a16="http://schemas.microsoft.com/office/drawing/2014/main" id="{D51010A2-B6D4-4D6B-ADC0-CE611780E4F3}"/>
              </a:ext>
            </a:extLst>
          </p:cNvPr>
          <p:cNvSpPr/>
          <p:nvPr/>
        </p:nvSpPr>
        <p:spPr>
          <a:xfrm>
            <a:off x="5421793" y="438832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X=64:4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ілінія: фігура 4">
            <a:extLst>
              <a:ext uri="{FF2B5EF4-FFF2-40B4-BE49-F238E27FC236}">
                <a16:creationId xmlns:a16="http://schemas.microsoft.com/office/drawing/2014/main" id="{18C00BE4-81E9-4293-A82F-CBB8AB1A92D0}"/>
              </a:ext>
            </a:extLst>
          </p:cNvPr>
          <p:cNvSpPr/>
          <p:nvPr/>
        </p:nvSpPr>
        <p:spPr>
          <a:xfrm>
            <a:off x="4749800" y="1206500"/>
            <a:ext cx="3962400" cy="609600"/>
          </a:xfrm>
          <a:custGeom>
            <a:avLst/>
            <a:gdLst>
              <a:gd name="connsiteX0" fmla="*/ 0 w 3962400"/>
              <a:gd name="connsiteY0" fmla="*/ 609600 h 609600"/>
              <a:gd name="connsiteX1" fmla="*/ 2235200 w 3962400"/>
              <a:gd name="connsiteY1" fmla="*/ 0 h 609600"/>
              <a:gd name="connsiteX2" fmla="*/ 3962400 w 3962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09600">
                <a:moveTo>
                  <a:pt x="0" y="609600"/>
                </a:moveTo>
                <a:cubicBezTo>
                  <a:pt x="787400" y="304800"/>
                  <a:pt x="1574800" y="0"/>
                  <a:pt x="2235200" y="0"/>
                </a:cubicBezTo>
                <a:cubicBezTo>
                  <a:pt x="2895600" y="0"/>
                  <a:pt x="3429000" y="304800"/>
                  <a:pt x="3962400" y="6096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Полілінія: фігура 51">
            <a:extLst>
              <a:ext uri="{FF2B5EF4-FFF2-40B4-BE49-F238E27FC236}">
                <a16:creationId xmlns:a16="http://schemas.microsoft.com/office/drawing/2014/main" id="{2B5B96A7-58EF-451A-AC4C-52FFB5DEAA58}"/>
              </a:ext>
            </a:extLst>
          </p:cNvPr>
          <p:cNvSpPr/>
          <p:nvPr/>
        </p:nvSpPr>
        <p:spPr>
          <a:xfrm>
            <a:off x="8720482" y="1206500"/>
            <a:ext cx="2714488" cy="603556"/>
          </a:xfrm>
          <a:custGeom>
            <a:avLst/>
            <a:gdLst>
              <a:gd name="connsiteX0" fmla="*/ 0 w 3962400"/>
              <a:gd name="connsiteY0" fmla="*/ 609600 h 609600"/>
              <a:gd name="connsiteX1" fmla="*/ 2235200 w 3962400"/>
              <a:gd name="connsiteY1" fmla="*/ 0 h 609600"/>
              <a:gd name="connsiteX2" fmla="*/ 3962400 w 3962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09600">
                <a:moveTo>
                  <a:pt x="0" y="609600"/>
                </a:moveTo>
                <a:cubicBezTo>
                  <a:pt x="787400" y="304800"/>
                  <a:pt x="1574800" y="0"/>
                  <a:pt x="2235200" y="0"/>
                </a:cubicBezTo>
                <a:cubicBezTo>
                  <a:pt x="2895600" y="0"/>
                  <a:pt x="3429000" y="304800"/>
                  <a:pt x="3962400" y="6096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олілінія: фігура 5">
            <a:extLst>
              <a:ext uri="{FF2B5EF4-FFF2-40B4-BE49-F238E27FC236}">
                <a16:creationId xmlns:a16="http://schemas.microsoft.com/office/drawing/2014/main" id="{5EB6C3B7-5432-4EFA-8C61-04287452CEBD}"/>
              </a:ext>
            </a:extLst>
          </p:cNvPr>
          <p:cNvSpPr/>
          <p:nvPr/>
        </p:nvSpPr>
        <p:spPr>
          <a:xfrm>
            <a:off x="4762500" y="2247900"/>
            <a:ext cx="2578100" cy="394388"/>
          </a:xfrm>
          <a:custGeom>
            <a:avLst/>
            <a:gdLst>
              <a:gd name="connsiteX0" fmla="*/ 0 w 2578100"/>
              <a:gd name="connsiteY0" fmla="*/ 0 h 394388"/>
              <a:gd name="connsiteX1" fmla="*/ 1435100 w 2578100"/>
              <a:gd name="connsiteY1" fmla="*/ 393700 h 394388"/>
              <a:gd name="connsiteX2" fmla="*/ 2578100 w 2578100"/>
              <a:gd name="connsiteY2" fmla="*/ 76200 h 39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394388">
                <a:moveTo>
                  <a:pt x="0" y="0"/>
                </a:moveTo>
                <a:cubicBezTo>
                  <a:pt x="502708" y="190500"/>
                  <a:pt x="1005417" y="381000"/>
                  <a:pt x="1435100" y="393700"/>
                </a:cubicBezTo>
                <a:cubicBezTo>
                  <a:pt x="1864783" y="406400"/>
                  <a:pt x="2221441" y="241300"/>
                  <a:pt x="2578100" y="76200"/>
                </a:cubicBezTo>
              </a:path>
            </a:pathLst>
          </a:cu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олілінія: фігура 52">
            <a:extLst>
              <a:ext uri="{FF2B5EF4-FFF2-40B4-BE49-F238E27FC236}">
                <a16:creationId xmlns:a16="http://schemas.microsoft.com/office/drawing/2014/main" id="{0633D2D7-D872-4CEA-819B-581026BFC72D}"/>
              </a:ext>
            </a:extLst>
          </p:cNvPr>
          <p:cNvSpPr/>
          <p:nvPr/>
        </p:nvSpPr>
        <p:spPr>
          <a:xfrm>
            <a:off x="7431431" y="2247899"/>
            <a:ext cx="4097945" cy="448603"/>
          </a:xfrm>
          <a:custGeom>
            <a:avLst/>
            <a:gdLst>
              <a:gd name="connsiteX0" fmla="*/ 0 w 2578100"/>
              <a:gd name="connsiteY0" fmla="*/ 0 h 394388"/>
              <a:gd name="connsiteX1" fmla="*/ 1435100 w 2578100"/>
              <a:gd name="connsiteY1" fmla="*/ 393700 h 394388"/>
              <a:gd name="connsiteX2" fmla="*/ 2578100 w 2578100"/>
              <a:gd name="connsiteY2" fmla="*/ 76200 h 39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394388">
                <a:moveTo>
                  <a:pt x="0" y="0"/>
                </a:moveTo>
                <a:cubicBezTo>
                  <a:pt x="502708" y="190500"/>
                  <a:pt x="1005417" y="381000"/>
                  <a:pt x="1435100" y="393700"/>
                </a:cubicBezTo>
                <a:cubicBezTo>
                  <a:pt x="1864783" y="406400"/>
                  <a:pt x="2221441" y="241300"/>
                  <a:pt x="2578100" y="76200"/>
                </a:cubicBezTo>
              </a:path>
            </a:pathLst>
          </a:cu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3363E5-17AF-4246-B73C-8741CC702F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-100609" y="2117034"/>
            <a:ext cx="4020567" cy="459775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розв’яжи рівняння за схемами.</a:t>
            </a:r>
          </a:p>
        </p:txBody>
      </p:sp>
      <p:cxnSp>
        <p:nvCxnSpPr>
          <p:cNvPr id="41" name="Пряма сполучна лінія 40">
            <a:extLst>
              <a:ext uri="{FF2B5EF4-FFF2-40B4-BE49-F238E27FC236}">
                <a16:creationId xmlns:a16="http://schemas.microsoft.com/office/drawing/2014/main" id="{46DC8C6C-6814-41C1-96A1-F0F5D106788A}"/>
              </a:ext>
            </a:extLst>
          </p:cNvPr>
          <p:cNvCxnSpPr>
            <a:cxnSpLocks/>
          </p:cNvCxnSpPr>
          <p:nvPr/>
        </p:nvCxnSpPr>
        <p:spPr>
          <a:xfrm>
            <a:off x="4770782" y="2067338"/>
            <a:ext cx="6758609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сполучна лінія 43">
            <a:extLst>
              <a:ext uri="{FF2B5EF4-FFF2-40B4-BE49-F238E27FC236}">
                <a16:creationId xmlns:a16="http://schemas.microsoft.com/office/drawing/2014/main" id="{4F72D24A-B067-45D3-898D-F29663D60CB0}"/>
              </a:ext>
            </a:extLst>
          </p:cNvPr>
          <p:cNvCxnSpPr>
            <a:cxnSpLocks/>
          </p:cNvCxnSpPr>
          <p:nvPr/>
        </p:nvCxnSpPr>
        <p:spPr>
          <a:xfrm flipV="1">
            <a:off x="4770782" y="1898373"/>
            <a:ext cx="0" cy="33793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сполучна лінія 44">
            <a:extLst>
              <a:ext uri="{FF2B5EF4-FFF2-40B4-BE49-F238E27FC236}">
                <a16:creationId xmlns:a16="http://schemas.microsoft.com/office/drawing/2014/main" id="{B7458C36-C7F4-4797-9871-38EEE3EEDAB3}"/>
              </a:ext>
            </a:extLst>
          </p:cNvPr>
          <p:cNvCxnSpPr>
            <a:cxnSpLocks/>
          </p:cNvCxnSpPr>
          <p:nvPr/>
        </p:nvCxnSpPr>
        <p:spPr>
          <a:xfrm flipV="1">
            <a:off x="7386982" y="1898373"/>
            <a:ext cx="0" cy="33793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сполучна лінія 45">
            <a:extLst>
              <a:ext uri="{FF2B5EF4-FFF2-40B4-BE49-F238E27FC236}">
                <a16:creationId xmlns:a16="http://schemas.microsoft.com/office/drawing/2014/main" id="{196405BD-8100-4FAB-8BB5-1ED7A73CA493}"/>
              </a:ext>
            </a:extLst>
          </p:cNvPr>
          <p:cNvCxnSpPr>
            <a:cxnSpLocks/>
          </p:cNvCxnSpPr>
          <p:nvPr/>
        </p:nvCxnSpPr>
        <p:spPr>
          <a:xfrm flipV="1">
            <a:off x="8720482" y="1898373"/>
            <a:ext cx="0" cy="33793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 сполучна лінія 46">
            <a:extLst>
              <a:ext uri="{FF2B5EF4-FFF2-40B4-BE49-F238E27FC236}">
                <a16:creationId xmlns:a16="http://schemas.microsoft.com/office/drawing/2014/main" id="{5B2F7667-D19A-4074-BE22-CC5B08599BFA}"/>
              </a:ext>
            </a:extLst>
          </p:cNvPr>
          <p:cNvCxnSpPr>
            <a:cxnSpLocks/>
          </p:cNvCxnSpPr>
          <p:nvPr/>
        </p:nvCxnSpPr>
        <p:spPr>
          <a:xfrm flipV="1">
            <a:off x="11529391" y="1898373"/>
            <a:ext cx="0" cy="33793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кутник 47">
            <a:extLst>
              <a:ext uri="{FF2B5EF4-FFF2-40B4-BE49-F238E27FC236}">
                <a16:creationId xmlns:a16="http://schemas.microsoft.com/office/drawing/2014/main" id="{8AE9E3E5-A8D6-43CF-84F2-1BAC40F6278D}"/>
              </a:ext>
            </a:extLst>
          </p:cNvPr>
          <p:cNvSpPr/>
          <p:nvPr/>
        </p:nvSpPr>
        <p:spPr>
          <a:xfrm>
            <a:off x="9840844" y="1097919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150</a:t>
            </a:r>
            <a:endParaRPr lang="uk-UA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Прямокутник 48">
            <a:extLst>
              <a:ext uri="{FF2B5EF4-FFF2-40B4-BE49-F238E27FC236}">
                <a16:creationId xmlns:a16="http://schemas.microsoft.com/office/drawing/2014/main" id="{EF66373F-C9C8-41A4-A5B4-D7A30379BCBA}"/>
              </a:ext>
            </a:extLst>
          </p:cNvPr>
          <p:cNvSpPr/>
          <p:nvPr/>
        </p:nvSpPr>
        <p:spPr>
          <a:xfrm>
            <a:off x="9463157" y="2424298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320</a:t>
            </a:r>
            <a:endParaRPr lang="uk-UA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Прямокутник 49">
            <a:extLst>
              <a:ext uri="{FF2B5EF4-FFF2-40B4-BE49-F238E27FC236}">
                <a16:creationId xmlns:a16="http://schemas.microsoft.com/office/drawing/2014/main" id="{E7364A25-EA05-4C89-B52A-CEC00FF15F18}"/>
              </a:ext>
            </a:extLst>
          </p:cNvPr>
          <p:cNvSpPr/>
          <p:nvPr/>
        </p:nvSpPr>
        <p:spPr>
          <a:xfrm>
            <a:off x="5915492" y="2397303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160</a:t>
            </a:r>
            <a:endParaRPr lang="uk-UA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Прямокутник 50">
            <a:extLst>
              <a:ext uri="{FF2B5EF4-FFF2-40B4-BE49-F238E27FC236}">
                <a16:creationId xmlns:a16="http://schemas.microsoft.com/office/drawing/2014/main" id="{48332508-F93D-4C52-B520-290E79D6E5C8}"/>
              </a:ext>
            </a:extLst>
          </p:cNvPr>
          <p:cNvSpPr/>
          <p:nvPr/>
        </p:nvSpPr>
        <p:spPr>
          <a:xfrm>
            <a:off x="6585226" y="1097919"/>
            <a:ext cx="755374" cy="353566"/>
          </a:xfrm>
          <a:prstGeom prst="rect">
            <a:avLst/>
          </a:prstGeom>
          <a:solidFill>
            <a:srgbClr val="FC795F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Х</a:t>
            </a:r>
          </a:p>
        </p:txBody>
      </p:sp>
      <p:sp>
        <p:nvSpPr>
          <p:cNvPr id="54" name="Скругленный прямоугольник 24">
            <a:extLst>
              <a:ext uri="{FF2B5EF4-FFF2-40B4-BE49-F238E27FC236}">
                <a16:creationId xmlns:a16="http://schemas.microsoft.com/office/drawing/2014/main" id="{31E60017-33D9-4AF2-BF3A-7481F89676F5}"/>
              </a:ext>
            </a:extLst>
          </p:cNvPr>
          <p:cNvSpPr/>
          <p:nvPr/>
        </p:nvSpPr>
        <p:spPr>
          <a:xfrm>
            <a:off x="5421794" y="3279347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X+150=160+320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Скругленный прямоугольник 24">
            <a:extLst>
              <a:ext uri="{FF2B5EF4-FFF2-40B4-BE49-F238E27FC236}">
                <a16:creationId xmlns:a16="http://schemas.microsoft.com/office/drawing/2014/main" id="{535AE623-1DE7-40A3-AD4D-CA97D384EC54}"/>
              </a:ext>
            </a:extLst>
          </p:cNvPr>
          <p:cNvSpPr/>
          <p:nvPr/>
        </p:nvSpPr>
        <p:spPr>
          <a:xfrm>
            <a:off x="5421793" y="385189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X+150=480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Скругленный прямоугольник 24">
            <a:extLst>
              <a:ext uri="{FF2B5EF4-FFF2-40B4-BE49-F238E27FC236}">
                <a16:creationId xmlns:a16="http://schemas.microsoft.com/office/drawing/2014/main" id="{EFEB35C2-1556-4025-806D-29409B401E43}"/>
              </a:ext>
            </a:extLst>
          </p:cNvPr>
          <p:cNvSpPr/>
          <p:nvPr/>
        </p:nvSpPr>
        <p:spPr>
          <a:xfrm>
            <a:off x="5421793" y="4924755"/>
            <a:ext cx="5993295" cy="45811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330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7" name="Скругленный прямоугольник 24">
            <a:extLst>
              <a:ext uri="{FF2B5EF4-FFF2-40B4-BE49-F238E27FC236}">
                <a16:creationId xmlns:a16="http://schemas.microsoft.com/office/drawing/2014/main" id="{2F8FDE51-B1B3-4933-A129-74F961B77A51}"/>
              </a:ext>
            </a:extLst>
          </p:cNvPr>
          <p:cNvSpPr/>
          <p:nvPr/>
        </p:nvSpPr>
        <p:spPr>
          <a:xfrm>
            <a:off x="5421793" y="546118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330+150=160+320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Скругленный прямоугольник 24">
            <a:extLst>
              <a:ext uri="{FF2B5EF4-FFF2-40B4-BE49-F238E27FC236}">
                <a16:creationId xmlns:a16="http://schemas.microsoft.com/office/drawing/2014/main" id="{35E0D4F1-2A6E-44C4-832D-5DF3F505A2F0}"/>
              </a:ext>
            </a:extLst>
          </p:cNvPr>
          <p:cNvSpPr/>
          <p:nvPr/>
        </p:nvSpPr>
        <p:spPr>
          <a:xfrm>
            <a:off x="5421793" y="6001008"/>
            <a:ext cx="5993295" cy="45811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480=480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Скругленный прямоугольник 24">
            <a:extLst>
              <a:ext uri="{FF2B5EF4-FFF2-40B4-BE49-F238E27FC236}">
                <a16:creationId xmlns:a16="http://schemas.microsoft.com/office/drawing/2014/main" id="{9BFF151F-8CDF-4AF6-84F5-130F77354FDE}"/>
              </a:ext>
            </a:extLst>
          </p:cNvPr>
          <p:cNvSpPr/>
          <p:nvPr/>
        </p:nvSpPr>
        <p:spPr>
          <a:xfrm>
            <a:off x="5421793" y="438832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X=480-150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8E31DA-F1D1-48DD-A7EB-9C9EB81AB7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314" y="1387881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9195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прямокутник, одна сторона якого у 2 рази довша за іншу. Знайди периметр цього прямокутника, якщо одна зі сторін дорівнює 4 см. Розглянь два випадки.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D353A6AC-D89F-4EC8-8448-89824B0132B7}"/>
              </a:ext>
            </a:extLst>
          </p:cNvPr>
          <p:cNvSpPr/>
          <p:nvPr/>
        </p:nvSpPr>
        <p:spPr>
          <a:xfrm>
            <a:off x="3651715" y="2683744"/>
            <a:ext cx="3679487" cy="1650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01423-0782-42A0-843A-7FAD3E9A2946}"/>
              </a:ext>
            </a:extLst>
          </p:cNvPr>
          <p:cNvSpPr txBox="1"/>
          <p:nvPr/>
        </p:nvSpPr>
        <p:spPr>
          <a:xfrm rot="16200000">
            <a:off x="2939414" y="3251122"/>
            <a:ext cx="9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 см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615F4-A001-47F5-A4C6-121D7A3DC656}"/>
              </a:ext>
            </a:extLst>
          </p:cNvPr>
          <p:cNvSpPr txBox="1"/>
          <p:nvPr/>
        </p:nvSpPr>
        <p:spPr>
          <a:xfrm>
            <a:off x="4488418" y="2172376"/>
            <a:ext cx="233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 см ∙ 2 = 8 см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C79B94A-91BD-4984-BE43-86F4232FE6DB}"/>
              </a:ext>
            </a:extLst>
          </p:cNvPr>
          <p:cNvSpPr/>
          <p:nvPr/>
        </p:nvSpPr>
        <p:spPr>
          <a:xfrm>
            <a:off x="3334039" y="5178077"/>
            <a:ext cx="4314838" cy="113214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P=4+8+4+8=24 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см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5208A0AC-136C-4E6A-9C1E-977D70D943FD}"/>
              </a:ext>
            </a:extLst>
          </p:cNvPr>
          <p:cNvSpPr/>
          <p:nvPr/>
        </p:nvSpPr>
        <p:spPr>
          <a:xfrm>
            <a:off x="8778134" y="3049265"/>
            <a:ext cx="2198265" cy="919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85C8FA-5A8C-4F80-8F50-10C1D7156071}"/>
              </a:ext>
            </a:extLst>
          </p:cNvPr>
          <p:cNvSpPr txBox="1"/>
          <p:nvPr/>
        </p:nvSpPr>
        <p:spPr>
          <a:xfrm rot="16200000">
            <a:off x="7969196" y="3198167"/>
            <a:ext cx="9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2 см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ED8BE-6F7C-47F6-A971-78382A919136}"/>
              </a:ext>
            </a:extLst>
          </p:cNvPr>
          <p:cNvSpPr txBox="1"/>
          <p:nvPr/>
        </p:nvSpPr>
        <p:spPr>
          <a:xfrm>
            <a:off x="8778134" y="2530813"/>
            <a:ext cx="233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 см : 2 = 2 см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BD529C1-9A34-41A9-BA81-00A1883E71C4}"/>
              </a:ext>
            </a:extLst>
          </p:cNvPr>
          <p:cNvSpPr/>
          <p:nvPr/>
        </p:nvSpPr>
        <p:spPr>
          <a:xfrm>
            <a:off x="7719848" y="5178077"/>
            <a:ext cx="4314838" cy="113214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12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см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5" grpId="0" animBg="1"/>
      <p:bldP spid="26" grpId="0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18B42C-B5D9-4B96-BDB3-CFD4236C8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116719" y="2703443"/>
            <a:ext cx="3040815" cy="399545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7044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значення виразів нижнього рядка, використовуючи значення відповідних виразів верхнього рядка.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4B1190E5-E32C-459F-8CF6-E8E747416F87}"/>
              </a:ext>
            </a:extLst>
          </p:cNvPr>
          <p:cNvSpPr/>
          <p:nvPr/>
        </p:nvSpPr>
        <p:spPr>
          <a:xfrm>
            <a:off x="3032587" y="1678306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DBD1581-6E4E-4D87-8ED2-F39268BDEB99}"/>
              </a:ext>
            </a:extLst>
          </p:cNvPr>
          <p:cNvSpPr/>
          <p:nvPr/>
        </p:nvSpPr>
        <p:spPr>
          <a:xfrm>
            <a:off x="3357769" y="1916610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72:9=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CE5DE1A-A123-401D-AB01-9DCB107EC540}"/>
              </a:ext>
            </a:extLst>
          </p:cNvPr>
          <p:cNvSpPr/>
          <p:nvPr/>
        </p:nvSpPr>
        <p:spPr>
          <a:xfrm>
            <a:off x="5188505" y="1916610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90C1DCC9-8007-450C-A8DC-E6B76DC7969D}"/>
              </a:ext>
            </a:extLst>
          </p:cNvPr>
          <p:cNvSpPr/>
          <p:nvPr/>
        </p:nvSpPr>
        <p:spPr>
          <a:xfrm>
            <a:off x="3357769" y="2626008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720:9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C549C40C-1B8D-4805-BF22-8FC100681952}"/>
              </a:ext>
            </a:extLst>
          </p:cNvPr>
          <p:cNvSpPr/>
          <p:nvPr/>
        </p:nvSpPr>
        <p:spPr>
          <a:xfrm>
            <a:off x="5249812" y="262600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80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B6528070-EC6A-4E02-8911-787EB5A82699}"/>
              </a:ext>
            </a:extLst>
          </p:cNvPr>
          <p:cNvSpPr/>
          <p:nvPr/>
        </p:nvSpPr>
        <p:spPr>
          <a:xfrm>
            <a:off x="7733796" y="1678306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24A9BEB9-7201-469D-8597-0882F9161FD1}"/>
              </a:ext>
            </a:extLst>
          </p:cNvPr>
          <p:cNvSpPr/>
          <p:nvPr/>
        </p:nvSpPr>
        <p:spPr>
          <a:xfrm>
            <a:off x="8058978" y="1916610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96:6=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B907C301-5E5A-43E8-87AA-F17306421EB2}"/>
              </a:ext>
            </a:extLst>
          </p:cNvPr>
          <p:cNvSpPr/>
          <p:nvPr/>
        </p:nvSpPr>
        <p:spPr>
          <a:xfrm>
            <a:off x="9889714" y="1916610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16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79C58187-1FF3-4C0D-95A9-E026855941EE}"/>
              </a:ext>
            </a:extLst>
          </p:cNvPr>
          <p:cNvSpPr/>
          <p:nvPr/>
        </p:nvSpPr>
        <p:spPr>
          <a:xfrm>
            <a:off x="8058978" y="2626008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960:6=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B435CE3-A2CF-4C59-A4C6-3C2564FC0D54}"/>
              </a:ext>
            </a:extLst>
          </p:cNvPr>
          <p:cNvSpPr/>
          <p:nvPr/>
        </p:nvSpPr>
        <p:spPr>
          <a:xfrm>
            <a:off x="9951021" y="262600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160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FA9D33C6-E0D3-4116-8298-62C26284E9DA}"/>
              </a:ext>
            </a:extLst>
          </p:cNvPr>
          <p:cNvSpPr/>
          <p:nvPr/>
        </p:nvSpPr>
        <p:spPr>
          <a:xfrm>
            <a:off x="5517370" y="4188599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21774F9D-5219-4858-8E67-337D4860A38D}"/>
              </a:ext>
            </a:extLst>
          </p:cNvPr>
          <p:cNvSpPr/>
          <p:nvPr/>
        </p:nvSpPr>
        <p:spPr>
          <a:xfrm>
            <a:off x="5842552" y="4426903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64:4=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7278A06C-6E6A-480A-B6F5-0FF22D903534}"/>
              </a:ext>
            </a:extLst>
          </p:cNvPr>
          <p:cNvSpPr/>
          <p:nvPr/>
        </p:nvSpPr>
        <p:spPr>
          <a:xfrm>
            <a:off x="7673288" y="4426903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16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F3ADED34-CB13-433B-8B07-7314E36E7623}"/>
              </a:ext>
            </a:extLst>
          </p:cNvPr>
          <p:cNvSpPr/>
          <p:nvPr/>
        </p:nvSpPr>
        <p:spPr>
          <a:xfrm>
            <a:off x="5842552" y="5136301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640:4=</a:t>
            </a: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DB99C367-6534-40CA-947D-25FCFE14F8B8}"/>
              </a:ext>
            </a:extLst>
          </p:cNvPr>
          <p:cNvSpPr/>
          <p:nvPr/>
        </p:nvSpPr>
        <p:spPr>
          <a:xfrm>
            <a:off x="7734595" y="5136301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160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3BA18530-F403-4E7C-A959-0C6FC45F457C}"/>
              </a:ext>
            </a:extLst>
          </p:cNvPr>
          <p:cNvSpPr/>
          <p:nvPr/>
        </p:nvSpPr>
        <p:spPr>
          <a:xfrm>
            <a:off x="367748" y="1279291"/>
            <a:ext cx="2276061" cy="12356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0270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підручника 8</a:t>
            </a:r>
            <a:r>
              <a:rPr lang="ru-RU" sz="4400" b="1" dirty="0">
                <a:solidFill>
                  <a:srgbClr val="2F3242"/>
                </a:solidFill>
              </a:rPr>
              <a:t>5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розв’язати рівняння 517 та задачу 518.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85,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en-US" sz="4800" dirty="0">
                <a:solidFill>
                  <a:srgbClr val="2F3242"/>
                </a:solidFill>
              </a:rPr>
              <a:t>5</a:t>
            </a:r>
            <a:r>
              <a:rPr lang="uk-UA" sz="4800" dirty="0">
                <a:solidFill>
                  <a:srgbClr val="2F3242"/>
                </a:solidFill>
              </a:rPr>
              <a:t>17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en-US" sz="4800" dirty="0">
                <a:solidFill>
                  <a:srgbClr val="2F3242"/>
                </a:solidFill>
              </a:rPr>
              <a:t>5</a:t>
            </a:r>
            <a:r>
              <a:rPr lang="uk-UA" sz="4800" dirty="0">
                <a:solidFill>
                  <a:srgbClr val="2F3242"/>
                </a:solidFill>
              </a:rPr>
              <a:t>18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360:10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381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ysClr val="windowText" lastClr="000000"/>
                  </a:solidFill>
                </a:ln>
              </a:rPr>
              <a:t>420</a:t>
            </a:r>
            <a:r>
              <a:rPr lang="uk-UA" sz="166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:(2∙10)</a:t>
            </a:r>
            <a:endParaRPr lang="uk-UA" sz="1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24576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ysClr val="windowText" lastClr="000000"/>
                  </a:solidFill>
                </a:ln>
              </a:rPr>
              <a:t>800:100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906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800:(4∙100)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426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900:10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105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AE0C423-D6E9-4CF4-9730-CFB2B35299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1417" y="1030787"/>
            <a:ext cx="3422469" cy="2220600"/>
          </a:xfrm>
          <a:prstGeom prst="rect">
            <a:avLst/>
          </a:prstGeom>
        </p:spPr>
      </p:pic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2DC56F65-8619-4760-9992-F49B2742DE98}"/>
              </a:ext>
            </a:extLst>
          </p:cNvPr>
          <p:cNvSpPr/>
          <p:nvPr/>
        </p:nvSpPr>
        <p:spPr>
          <a:xfrm>
            <a:off x="220634" y="4730275"/>
            <a:ext cx="11643562" cy="192541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результат виразу 900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:(9:3)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ED70CC1-8BA7-4E7C-BA5A-32C72D7E89F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327007" y="3339016"/>
            <a:ext cx="406061" cy="864786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AC79DD70-6F42-4ECF-9335-8B86A7882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776171" y="3325404"/>
            <a:ext cx="606742" cy="86478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D5FF52C-3F94-4B3B-9D02-0D6E8A1560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90745" y="3339016"/>
            <a:ext cx="406061" cy="8647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B3357E2-0301-4574-8959-5491CF94224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3078745" y="3339016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A772600-295A-4012-9886-9D4455C7B30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3527909" y="3325404"/>
            <a:ext cx="606742" cy="86478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05BEF484-9D20-442F-A031-128EBCAE196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2642483" y="3339016"/>
            <a:ext cx="406061" cy="86478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80555C9-2C42-4BDB-B313-AD6F3301CBF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929907" y="3339016"/>
            <a:ext cx="406061" cy="86478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7ED3333-FD21-4751-B070-D21A314D6FC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5379071" y="3325404"/>
            <a:ext cx="606742" cy="864786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7C02CD65-597B-478D-8931-F8AAA83D453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493645" y="3339016"/>
            <a:ext cx="406061" cy="86478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7D52C7F1-DFBE-4541-91B2-288C346631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676082" y="3339016"/>
            <a:ext cx="406061" cy="864786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7E2FE0A-C71D-4D5B-B027-14C9320C7D6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7125246" y="3325404"/>
            <a:ext cx="606742" cy="86478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E7BCD8DB-7467-403A-92DA-2F8DCAADF71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239820" y="3339016"/>
            <a:ext cx="406061" cy="86478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49317708-DD81-4E5C-BD34-E9316D50DF9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456077" y="3339016"/>
            <a:ext cx="406061" cy="86478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B1563CB7-203C-4482-AF65-460F09A7921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905241" y="3325404"/>
            <a:ext cx="606742" cy="86478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93BE9EDF-5BC9-481D-A457-29A0C8930A3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019815" y="3339016"/>
            <a:ext cx="406061" cy="8647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60C55FC9-D75E-464F-862F-714E8696873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0236072" y="3339016"/>
            <a:ext cx="406061" cy="864786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0753575-5C6F-4337-BB2D-A532928C6C1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0685236" y="3325404"/>
            <a:ext cx="606742" cy="864786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BFBC7F86-4DFD-4B91-A600-FA956085F29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9799810" y="3339016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3 - 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38855</TotalTime>
  <Words>807</Words>
  <Application>Microsoft Office PowerPoint</Application>
  <PresentationFormat>Широкоэкранный</PresentationFormat>
  <Paragraphs>356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6079</cp:revision>
  <dcterms:created xsi:type="dcterms:W3CDTF">2018-01-05T16:38:53Z</dcterms:created>
  <dcterms:modified xsi:type="dcterms:W3CDTF">2022-04-14T05:39:23Z</dcterms:modified>
</cp:coreProperties>
</file>