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74" r:id="rId9"/>
    <p:sldId id="281" r:id="rId10"/>
    <p:sldId id="282" r:id="rId11"/>
    <p:sldId id="283" r:id="rId12"/>
    <p:sldId id="284" r:id="rId13"/>
    <p:sldId id="286" r:id="rId14"/>
    <p:sldId id="287" r:id="rId15"/>
    <p:sldId id="304" r:id="rId16"/>
    <p:sldId id="293" r:id="rId17"/>
    <p:sldId id="289" r:id="rId18"/>
    <p:sldId id="288" r:id="rId19"/>
    <p:sldId id="291" r:id="rId20"/>
    <p:sldId id="347" r:id="rId21"/>
    <p:sldId id="348" r:id="rId22"/>
    <p:sldId id="349" r:id="rId23"/>
    <p:sldId id="350" r:id="rId24"/>
    <p:sldId id="351" r:id="rId25"/>
    <p:sldId id="345" r:id="rId26"/>
    <p:sldId id="34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1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86-87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2337655"/>
            <a:ext cx="8341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Природа рідного краю. Водойми.</a:t>
            </a:r>
          </a:p>
          <a:p>
            <a:pPr algn="ctr"/>
            <a:r>
              <a:rPr lang="uk-UA" sz="6000" b="1" i="1" dirty="0">
                <a:solidFill>
                  <a:srgbClr val="2F3242"/>
                </a:solidFill>
              </a:rPr>
              <a:t>Урок-екскурсія.</a:t>
            </a:r>
            <a:r>
              <a:rPr lang="uk-UA" sz="6000" b="1" dirty="0">
                <a:solidFill>
                  <a:srgbClr val="2F3242"/>
                </a:solidFill>
              </a:rPr>
              <a:t> Водойми рідного краю 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83690" y="26802"/>
            <a:ext cx="4394434" cy="24651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Поясніть</a:t>
            </a:r>
            <a:r>
              <a:rPr lang="ru-RU" sz="2000" b="1" dirty="0"/>
              <a:t>, </a:t>
            </a:r>
            <a:r>
              <a:rPr lang="ru-RU" sz="2000" b="1" dirty="0" err="1"/>
              <a:t>чому</a:t>
            </a:r>
            <a:r>
              <a:rPr lang="ru-RU" sz="2000" b="1" dirty="0"/>
              <a:t> </a:t>
            </a:r>
            <a:r>
              <a:rPr lang="ru-RU" sz="2000" b="1" dirty="0" err="1"/>
              <a:t>кажуть</a:t>
            </a:r>
            <a:r>
              <a:rPr lang="ru-RU" sz="2000" b="1" dirty="0"/>
              <a:t>: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6898" y="1441969"/>
            <a:ext cx="11346288" cy="875764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Вода на лужку — </a:t>
            </a:r>
            <a:r>
              <a:rPr lang="ru-RU" sz="4000" b="1" dirty="0" err="1"/>
              <a:t>сіно</a:t>
            </a:r>
            <a:r>
              <a:rPr lang="ru-RU" sz="4000" b="1" dirty="0"/>
              <a:t> у </a:t>
            </a:r>
            <a:r>
              <a:rPr lang="ru-RU" sz="4000" b="1" dirty="0" err="1"/>
              <a:t>стіжку</a:t>
            </a:r>
            <a:r>
              <a:rPr lang="ru-RU" sz="4000" b="1" dirty="0"/>
              <a:t>.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ÐºÐ»Ð¸Ð¿Ð°ÑÑ Ð»ÑÐ³ ÑÐµÐº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8577" y="2393338"/>
            <a:ext cx="8534685" cy="411785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Відгадайте</a:t>
            </a:r>
            <a:r>
              <a:rPr lang="ru-RU" sz="2000" b="1" dirty="0"/>
              <a:t> загадку.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4852" y="1738649"/>
            <a:ext cx="4430332" cy="321971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Серед</a:t>
            </a:r>
            <a:r>
              <a:rPr lang="ru-RU" sz="2400" b="1" dirty="0"/>
              <a:t> села </a:t>
            </a:r>
            <a:r>
              <a:rPr lang="ru-RU" sz="2400" b="1" dirty="0" err="1"/>
              <a:t>корито</a:t>
            </a:r>
            <a:r>
              <a:rPr lang="ru-RU" sz="2400" b="1" dirty="0"/>
              <a:t> водою налито, </a:t>
            </a:r>
            <a:r>
              <a:rPr lang="ru-RU" sz="2400" b="1" dirty="0" err="1"/>
              <a:t>біля</a:t>
            </a:r>
            <a:r>
              <a:rPr lang="ru-RU" sz="2400" b="1" dirty="0"/>
              <a:t> </a:t>
            </a:r>
            <a:r>
              <a:rPr lang="ru-RU" sz="2400" b="1" dirty="0" err="1"/>
              <a:t>нього</a:t>
            </a:r>
            <a:r>
              <a:rPr lang="ru-RU" sz="2400" b="1" dirty="0"/>
              <a:t> </a:t>
            </a:r>
            <a:r>
              <a:rPr lang="ru-RU" sz="2400" b="1" dirty="0" err="1"/>
              <a:t>вербичка</a:t>
            </a:r>
            <a:r>
              <a:rPr lang="ru-RU" sz="2400" b="1" dirty="0"/>
              <a:t> </a:t>
            </a:r>
            <a:r>
              <a:rPr lang="ru-RU" sz="2400" b="1" dirty="0" err="1"/>
              <a:t>пухнаста</a:t>
            </a:r>
            <a:r>
              <a:rPr lang="ru-RU" sz="2400" b="1" dirty="0"/>
              <a:t> і калина </a:t>
            </a:r>
            <a:r>
              <a:rPr lang="ru-RU" sz="2400" b="1" dirty="0" err="1"/>
              <a:t>гілляста</a:t>
            </a:r>
            <a:r>
              <a:rPr lang="ru-RU" sz="2400" b="1" dirty="0"/>
              <a:t>. </a:t>
            </a:r>
          </a:p>
          <a:p>
            <a:pPr algn="ctr"/>
            <a:r>
              <a:rPr lang="ru-RU" sz="2400" b="1" dirty="0"/>
              <a:t>І </a:t>
            </a:r>
            <a:r>
              <a:rPr lang="ru-RU" sz="2400" b="1" dirty="0" err="1"/>
              <a:t>малеча</a:t>
            </a:r>
            <a:r>
              <a:rPr lang="ru-RU" sz="2400" b="1" dirty="0"/>
              <a:t>, і </a:t>
            </a:r>
            <a:r>
              <a:rPr lang="ru-RU" sz="2400" b="1" dirty="0" err="1"/>
              <a:t>дорослі</a:t>
            </a:r>
            <a:r>
              <a:rPr lang="ru-RU" sz="2400" b="1" dirty="0"/>
              <a:t> часто </a:t>
            </a:r>
            <a:r>
              <a:rPr lang="ru-RU" sz="2400" b="1" dirty="0" err="1"/>
              <a:t>йдуть</a:t>
            </a:r>
            <a:r>
              <a:rPr lang="ru-RU" sz="2400" b="1" dirty="0"/>
              <a:t> до </a:t>
            </a:r>
            <a:r>
              <a:rPr lang="ru-RU" sz="2400" b="1" dirty="0" err="1"/>
              <a:t>нього</a:t>
            </a:r>
            <a:r>
              <a:rPr lang="ru-RU" sz="2400" b="1" dirty="0"/>
              <a:t> в </a:t>
            </a:r>
            <a:r>
              <a:rPr lang="ru-RU" sz="2400" b="1" dirty="0" err="1"/>
              <a:t>гості</a:t>
            </a:r>
            <a:r>
              <a:rPr lang="ru-RU" sz="2400" b="1" dirty="0"/>
              <a:t>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5975455" y="980304"/>
            <a:ext cx="6112207" cy="5733022"/>
            <a:chOff x="5975455" y="980304"/>
            <a:chExt cx="6112207" cy="5733022"/>
          </a:xfrm>
        </p:grpSpPr>
        <p:pic>
          <p:nvPicPr>
            <p:cNvPr id="5126" name="Picture 6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609" y="980304"/>
              <a:ext cx="5134053" cy="475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ÑÐ°Ñ Ð¿Ð¾ÑÑÐºÑ Ð·Ð¾Ð±ÑÐ°Ð¶ÐµÐ½Ñ Ð·Ð° Ð·Ð°Ð¿Ð¸ÑÐ¾Ð¼ &quot;ÐºÐ»Ð¸Ð¿Ð°ÑÑ Ð¾Ð·ÐµÑÐ¾&quot;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455" y="2983925"/>
              <a:ext cx="6112207" cy="372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Прямоугольник 7"/>
          <p:cNvSpPr/>
          <p:nvPr/>
        </p:nvSpPr>
        <p:spPr>
          <a:xfrm>
            <a:off x="1956816" y="5582654"/>
            <a:ext cx="3639312" cy="964450"/>
          </a:xfrm>
          <a:prstGeom prst="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/>
              <a:t>Озеро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6707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45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Разом з </a:t>
            </a:r>
            <a:r>
              <a:rPr lang="ru-RU" sz="2000" b="1" dirty="0" err="1"/>
              <a:t>дорослими</a:t>
            </a:r>
            <a:r>
              <a:rPr lang="ru-RU" sz="2000" b="1" dirty="0"/>
              <a:t> </a:t>
            </a:r>
            <a:r>
              <a:rPr lang="ru-RU" sz="2000" b="1" dirty="0" err="1"/>
              <a:t>здійсніть</a:t>
            </a:r>
            <a:r>
              <a:rPr lang="ru-RU" sz="2000" b="1" dirty="0"/>
              <a:t> </a:t>
            </a:r>
            <a:r>
              <a:rPr lang="ru-RU" sz="2000" b="1" dirty="0" err="1"/>
              <a:t>екскурсію</a:t>
            </a:r>
            <a:r>
              <a:rPr lang="ru-RU" sz="2000" b="1" dirty="0"/>
              <a:t> до </a:t>
            </a:r>
            <a:r>
              <a:rPr lang="ru-RU" sz="2000" b="1"/>
              <a:t>водойми</a:t>
            </a:r>
            <a:r>
              <a:rPr lang="ru-RU" sz="2000" b="1" dirty="0"/>
              <a:t>, яка </a:t>
            </a:r>
            <a:r>
              <a:rPr lang="ru-RU" sz="2000" b="1" dirty="0" err="1"/>
              <a:t>розміщена</a:t>
            </a:r>
            <a:r>
              <a:rPr lang="ru-RU" sz="2000" b="1" dirty="0"/>
              <a:t> у </a:t>
            </a:r>
            <a:r>
              <a:rPr lang="ru-RU" sz="2000" b="1" dirty="0" err="1"/>
              <a:t>вашому</a:t>
            </a:r>
            <a:r>
              <a:rPr lang="ru-RU" sz="2000" b="1" dirty="0"/>
              <a:t> </a:t>
            </a:r>
            <a:r>
              <a:rPr lang="ru-RU" sz="2000" b="1" dirty="0" err="1"/>
              <a:t>краї</a:t>
            </a:r>
            <a:r>
              <a:rPr lang="ru-RU" sz="2000" b="1" dirty="0"/>
              <a:t>. </a:t>
            </a:r>
            <a:r>
              <a:rPr lang="ru-RU" sz="2000" b="1" dirty="0" err="1"/>
              <a:t>Опишіть</a:t>
            </a:r>
            <a:r>
              <a:rPr lang="ru-RU" sz="2000" b="1" dirty="0"/>
              <a:t> </a:t>
            </a:r>
            <a:r>
              <a:rPr lang="ru-RU" sz="2000" b="1" dirty="0" err="1"/>
              <a:t>водойму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5C4B19-DE64-45F7-AC59-EA013BEA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6927" y="1389024"/>
            <a:ext cx="8054351" cy="51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Висновок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Ð ÐµÐ·ÑÐ»ÑÑÐ°Ñ Ð¿Ð¾ÑÑÐºÑ Ð·Ð¾Ð±ÑÐ°Ð¶ÐµÐ½Ñ Ð·Ð° Ð·Ð°Ð¿Ð¸ÑÐ¾Ð¼ &quot;ÐºÐ»Ð¸Ð¿Ð°ÑÑ ÑÐµÐºÐ° ÐºÐ¾ÑÐ¾Ð²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15038" y="1346905"/>
            <a:ext cx="9063356" cy="51254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0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 …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Колосной Дом у реки картина&quot;">
            <a:extLst>
              <a:ext uri="{FF2B5EF4-FFF2-40B4-BE49-F238E27FC236}">
                <a16:creationId xmlns:a16="http://schemas.microsoft.com/office/drawing/2014/main" id="{3FA7F936-1A7F-407C-9B06-E9BFEF56F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23135" y="1399261"/>
            <a:ext cx="6631004" cy="52996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8718E1B-03EE-4015-960D-F786688442CF}"/>
              </a:ext>
            </a:extLst>
          </p:cNvPr>
          <p:cNvSpPr/>
          <p:nvPr/>
        </p:nvSpPr>
        <p:spPr>
          <a:xfrm>
            <a:off x="298824" y="1456402"/>
            <a:ext cx="4652681" cy="51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Робота з зошитом на сторінці </a:t>
            </a:r>
            <a:r>
              <a:rPr lang="en-US" sz="3600" b="1" dirty="0">
                <a:solidFill>
                  <a:schemeClr val="bg1"/>
                </a:solidFill>
              </a:rPr>
              <a:t>2</a:t>
            </a:r>
            <a:r>
              <a:rPr lang="uk-UA" sz="3600" b="1" dirty="0">
                <a:solidFill>
                  <a:schemeClr val="bg1"/>
                </a:solidFill>
              </a:rPr>
              <a:t>8. Уважно прочитай та наклей.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8DCC47-CEDD-41E1-9ECE-10F08967C6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Прочитай, </a:t>
            </a:r>
            <a:r>
              <a:rPr lang="uk-UA" sz="2000" b="1" dirty="0" err="1">
                <a:solidFill>
                  <a:schemeClr val="bg1"/>
                </a:solidFill>
              </a:rPr>
              <a:t>виріж</a:t>
            </a:r>
            <a:r>
              <a:rPr lang="uk-UA" sz="2000" b="1" dirty="0">
                <a:solidFill>
                  <a:schemeClr val="bg1"/>
                </a:solidFill>
              </a:rPr>
              <a:t> та наклей.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34A9CF-1B01-47B6-9BE6-4B38B3BDFB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797" y="1175939"/>
            <a:ext cx="6963488" cy="537797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Результат пошуку зображень за запитом &quot;png река&quot;">
            <a:extLst>
              <a:ext uri="{FF2B5EF4-FFF2-40B4-BE49-F238E27FC236}">
                <a16:creationId xmlns:a16="http://schemas.microsoft.com/office/drawing/2014/main" id="{F6E3E2EF-D041-4D71-9D0D-69E3A007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2087" y="4896463"/>
            <a:ext cx="2608447" cy="16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в’язане зображення">
            <a:extLst>
              <a:ext uri="{FF2B5EF4-FFF2-40B4-BE49-F238E27FC236}">
                <a16:creationId xmlns:a16="http://schemas.microsoft.com/office/drawing/2014/main" id="{5DDCE8EF-EA75-4F12-B1B8-E2D9024E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8" b="90625" l="8000" r="91556">
                        <a14:foregroundMark x1="8333" y1="75313" x2="8000" y2="75625"/>
                        <a14:foregroundMark x1="44111" y1="88125" x2="63333" y2="90625"/>
                        <a14:foregroundMark x1="63333" y1="90625" x2="65333" y2="84375"/>
                        <a14:foregroundMark x1="49556" y1="938" x2="49556" y2="938"/>
                        <a14:foregroundMark x1="91222" y1="67500" x2="91556" y2="67500"/>
                        <a14:foregroundMark x1="21000" y1="89375" x2="21000" y2="8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785" y="1429213"/>
            <a:ext cx="3548565" cy="1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в’язане зображення">
            <a:extLst>
              <a:ext uri="{FF2B5EF4-FFF2-40B4-BE49-F238E27FC236}">
                <a16:creationId xmlns:a16="http://schemas.microsoft.com/office/drawing/2014/main" id="{568A105E-A257-4672-8837-3A0D2172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1982" y="3864926"/>
            <a:ext cx="2766460" cy="11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Пов’язане зображення">
            <a:extLst>
              <a:ext uri="{FF2B5EF4-FFF2-40B4-BE49-F238E27FC236}">
                <a16:creationId xmlns:a16="http://schemas.microsoft.com/office/drawing/2014/main" id="{9CC2AD84-D8BE-4721-A499-79AF64AE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8" b="90625" l="8000" r="91556">
                        <a14:foregroundMark x1="8333" y1="75313" x2="8000" y2="75625"/>
                        <a14:foregroundMark x1="44111" y1="88125" x2="63333" y2="90625"/>
                        <a14:foregroundMark x1="63333" y1="90625" x2="65333" y2="84375"/>
                        <a14:foregroundMark x1="49556" y1="938" x2="49556" y2="938"/>
                        <a14:foregroundMark x1="91222" y1="67500" x2="91556" y2="67500"/>
                        <a14:foregroundMark x1="21000" y1="89375" x2="21000" y2="8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785" y="1434538"/>
            <a:ext cx="3548565" cy="12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Пов’язане зображення">
            <a:extLst>
              <a:ext uri="{FF2B5EF4-FFF2-40B4-BE49-F238E27FC236}">
                <a16:creationId xmlns:a16="http://schemas.microsoft.com/office/drawing/2014/main" id="{CC27D998-6E0C-46C5-84BD-A21BFE9B3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9579" y="4428592"/>
            <a:ext cx="1617131" cy="6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Пов’язане зображення">
            <a:extLst>
              <a:ext uri="{FF2B5EF4-FFF2-40B4-BE49-F238E27FC236}">
                <a16:creationId xmlns:a16="http://schemas.microsoft.com/office/drawing/2014/main" id="{4995957E-BA93-47C7-B25F-090FD63F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82" b="94091" l="1667" r="97556">
                        <a14:foregroundMark x1="1667" y1="67500" x2="1667" y2="67500"/>
                        <a14:foregroundMark x1="10444" y1="77273" x2="10444" y2="77273"/>
                        <a14:foregroundMark x1="18000" y1="94091" x2="18000" y2="94091"/>
                        <a14:foregroundMark x1="84333" y1="5682" x2="84333" y2="5682"/>
                        <a14:foregroundMark x1="68778" y1="7273" x2="68778" y2="7273"/>
                        <a14:foregroundMark x1="97556" y1="16591" x2="97556" y2="165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7328" y="2940718"/>
            <a:ext cx="1997515" cy="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Результат пошуку зображень за запитом &quot;png дом&quot;">
            <a:extLst>
              <a:ext uri="{FF2B5EF4-FFF2-40B4-BE49-F238E27FC236}">
                <a16:creationId xmlns:a16="http://schemas.microsoft.com/office/drawing/2014/main" id="{B2346CEF-A790-43B7-B68A-AAAD445F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1211" y="3931203"/>
            <a:ext cx="2126192" cy="19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DA857C-0500-463B-A968-C2F03CEA2DF0}"/>
              </a:ext>
            </a:extLst>
          </p:cNvPr>
          <p:cNvSpPr txBox="1"/>
          <p:nvPr/>
        </p:nvSpPr>
        <p:spPr>
          <a:xfrm>
            <a:off x="102917" y="2060069"/>
            <a:ext cx="175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F3242"/>
                </a:solidFill>
              </a:rPr>
              <a:t>За деревами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0453B-D7DD-4CE7-87A9-F919B610EA4C}"/>
              </a:ext>
            </a:extLst>
          </p:cNvPr>
          <p:cNvSpPr txBox="1"/>
          <p:nvPr/>
        </p:nvSpPr>
        <p:spPr>
          <a:xfrm>
            <a:off x="226729" y="3362260"/>
            <a:ext cx="175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F3242"/>
                </a:solidFill>
              </a:rPr>
              <a:t>Через річку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E8FDF9-5DAE-4E35-ADCA-7DABFE1A6E22}"/>
              </a:ext>
            </a:extLst>
          </p:cNvPr>
          <p:cNvSpPr txBox="1"/>
          <p:nvPr/>
        </p:nvSpPr>
        <p:spPr>
          <a:xfrm>
            <a:off x="176596" y="4792204"/>
            <a:ext cx="214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2F3242"/>
                </a:solidFill>
              </a:rPr>
              <a:t>Ліворуч від річки</a:t>
            </a:r>
          </a:p>
        </p:txBody>
      </p:sp>
      <p:pic>
        <p:nvPicPr>
          <p:cNvPr id="23" name="Picture 10" descr="Пов’язане зображення">
            <a:extLst>
              <a:ext uri="{FF2B5EF4-FFF2-40B4-BE49-F238E27FC236}">
                <a16:creationId xmlns:a16="http://schemas.microsoft.com/office/drawing/2014/main" id="{FBB95E19-5858-4DB4-A01B-A076648D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82" b="94091" l="1667" r="97556">
                        <a14:foregroundMark x1="1667" y1="67500" x2="1667" y2="67500"/>
                        <a14:foregroundMark x1="10444" y1="77273" x2="10444" y2="77273"/>
                        <a14:foregroundMark x1="18000" y1="94091" x2="18000" y2="94091"/>
                        <a14:foregroundMark x1="84333" y1="5682" x2="84333" y2="5682"/>
                        <a14:foregroundMark x1="68778" y1="7273" x2="68778" y2="7273"/>
                        <a14:foregroundMark x1="97556" y1="16591" x2="97556" y2="165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3669" y="2947679"/>
            <a:ext cx="1997515" cy="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Результат пошуку зображень за запитом &quot;png дом&quot;">
            <a:extLst>
              <a:ext uri="{FF2B5EF4-FFF2-40B4-BE49-F238E27FC236}">
                <a16:creationId xmlns:a16="http://schemas.microsoft.com/office/drawing/2014/main" id="{63840C82-DD50-4CD7-BC6B-FAB53262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1211" y="3917387"/>
            <a:ext cx="2126192" cy="19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26666 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44336 0.327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25573 0.085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водойми є у твоєму місті (селі)? Запиши їх назви.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D23973CD-D6FD-474B-B7A9-4CE4E986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685" y="1381772"/>
            <a:ext cx="2402705" cy="256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6D55CE-3D11-40AA-8FE6-642A0F61ED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7562" y="4346126"/>
            <a:ext cx="10858651" cy="22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Діти садять дерево&quot;">
            <a:extLst>
              <a:ext uri="{FF2B5EF4-FFF2-40B4-BE49-F238E27FC236}">
                <a16:creationId xmlns:a16="http://schemas.microsoft.com/office/drawing/2014/main" id="{370059E6-0D6C-491B-8846-EED39B3BA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95068" y="1332021"/>
            <a:ext cx="7547550" cy="51694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4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0400" y="1607015"/>
            <a:ext cx="4810240" cy="49618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Дзвоник всім нам дав наказ: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До роботи швидше в клас!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Біля парти станемо чемно —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Плине час хай недаремно.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езультат пошуку зображень за запитом &quot;діти з шпаківнями&quot;">
            <a:extLst>
              <a:ext uri="{FF2B5EF4-FFF2-40B4-BE49-F238E27FC236}">
                <a16:creationId xmlns:a16="http://schemas.microsoft.com/office/drawing/2014/main" id="{44BC815E-4B95-4F71-976D-8A617E8F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0381" y="1441969"/>
            <a:ext cx="8460406" cy="50762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4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4" name="Picture 4" descr="Результат пошуку зображень за запитом &quot;діти збирають яблука&quot;">
            <a:extLst>
              <a:ext uri="{FF2B5EF4-FFF2-40B4-BE49-F238E27FC236}">
                <a16:creationId xmlns:a16="http://schemas.microsoft.com/office/drawing/2014/main" id="{B67B5747-2FED-40BC-A6E8-386DBDF6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6525" y="1417902"/>
            <a:ext cx="8361145" cy="49970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Пов’язане зображення">
            <a:extLst>
              <a:ext uri="{FF2B5EF4-FFF2-40B4-BE49-F238E27FC236}">
                <a16:creationId xmlns:a16="http://schemas.microsoft.com/office/drawing/2014/main" id="{63104002-5775-4242-AFD0-AA6D016BF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80648" y="1339902"/>
            <a:ext cx="8332269" cy="51660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Результат пошуку зображень за запитом &quot;діти замітають подвіря&quot;">
            <a:extLst>
              <a:ext uri="{FF2B5EF4-FFF2-40B4-BE49-F238E27FC236}">
                <a16:creationId xmlns:a16="http://schemas.microsoft.com/office/drawing/2014/main" id="{92BB6462-C3C6-4B67-B005-F627C1332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536401"/>
            <a:ext cx="6436093" cy="48270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4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 </a:t>
            </a:r>
            <a:r>
              <a:rPr lang="uk-UA" sz="2000" b="1" dirty="0" err="1">
                <a:solidFill>
                  <a:schemeClr val="bg1"/>
                </a:solidFill>
              </a:rPr>
              <a:t>цо</a:t>
            </a:r>
            <a:r>
              <a:rPr lang="uk-UA" sz="2000" b="1" dirty="0">
                <a:solidFill>
                  <a:schemeClr val="bg1"/>
                </a:solidFill>
              </a:rPr>
              <a:t> ця світлина?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Пов’язане зображення">
            <a:extLst>
              <a:ext uri="{FF2B5EF4-FFF2-40B4-BE49-F238E27FC236}">
                <a16:creationId xmlns:a16="http://schemas.microsoft.com/office/drawing/2014/main" id="{5190F1C8-F204-4EA4-9AD0-3B0BB6B6C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59931" y="1441969"/>
            <a:ext cx="7513973" cy="49958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478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знаєш ти …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7882" y="1429555"/>
            <a:ext cx="11333408" cy="1532586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/>
              <a:t>Найкращим</a:t>
            </a:r>
            <a:r>
              <a:rPr lang="ru-RU" sz="2800" b="1" dirty="0"/>
              <a:t> </a:t>
            </a:r>
            <a:r>
              <a:rPr lang="ru-RU" sz="2800" b="1" dirty="0" err="1"/>
              <a:t>місцем</a:t>
            </a:r>
            <a:r>
              <a:rPr lang="ru-RU" sz="2800" b="1" dirty="0"/>
              <a:t> </a:t>
            </a:r>
            <a:r>
              <a:rPr lang="ru-RU" sz="2800" b="1" dirty="0" err="1"/>
              <a:t>відпочинку</a:t>
            </a:r>
            <a:r>
              <a:rPr lang="ru-RU" sz="2800" b="1" dirty="0"/>
              <a:t> для </a:t>
            </a:r>
            <a:r>
              <a:rPr lang="ru-RU" sz="2800" b="1" dirty="0" err="1"/>
              <a:t>багатьох</a:t>
            </a:r>
            <a:r>
              <a:rPr lang="ru-RU" sz="2800" b="1" dirty="0"/>
              <a:t> людей є </a:t>
            </a:r>
            <a:r>
              <a:rPr lang="ru-RU" sz="2800" b="1" dirty="0" err="1"/>
              <a:t>водойми</a:t>
            </a:r>
            <a:r>
              <a:rPr lang="ru-RU" sz="2800" b="1" dirty="0"/>
              <a:t>: </a:t>
            </a:r>
            <a:r>
              <a:rPr lang="ru-RU" sz="2800" b="1" dirty="0" err="1"/>
              <a:t>річки</a:t>
            </a:r>
            <a:r>
              <a:rPr lang="ru-RU" sz="2800" b="1" dirty="0"/>
              <a:t>, озера, ставки, </a:t>
            </a:r>
            <a:r>
              <a:rPr lang="ru-RU" sz="2800" b="1" dirty="0" err="1"/>
              <a:t>джерела</a:t>
            </a:r>
            <a:r>
              <a:rPr lang="ru-RU" sz="2800" b="1" dirty="0"/>
              <a:t> </a:t>
            </a:r>
            <a:r>
              <a:rPr lang="ru-RU" sz="2800" b="1" dirty="0" err="1"/>
              <a:t>тощо</a:t>
            </a:r>
            <a:r>
              <a:rPr lang="ru-RU" sz="2800" b="1" dirty="0"/>
              <a:t>. </a:t>
            </a:r>
            <a:r>
              <a:rPr lang="ru-RU" sz="2800" b="1" dirty="0" err="1"/>
              <a:t>Це</a:t>
            </a:r>
            <a:r>
              <a:rPr lang="ru-RU" sz="2800" b="1" dirty="0"/>
              <a:t> — </a:t>
            </a:r>
            <a:r>
              <a:rPr lang="ru-RU" sz="2800" b="1" i="1" dirty="0" err="1"/>
              <a:t>прісні</a:t>
            </a:r>
            <a:r>
              <a:rPr lang="ru-RU" sz="2800" b="1" i="1" dirty="0"/>
              <a:t> </a:t>
            </a:r>
            <a:r>
              <a:rPr lang="ru-RU" sz="2800" b="1" i="1" dirty="0" err="1"/>
              <a:t>водойми</a:t>
            </a:r>
            <a:r>
              <a:rPr lang="ru-RU" sz="2800" b="1" dirty="0"/>
              <a:t>. У морях і </a:t>
            </a:r>
            <a:r>
              <a:rPr lang="ru-RU" sz="2800" b="1" dirty="0" err="1"/>
              <a:t>деяких</a:t>
            </a:r>
            <a:r>
              <a:rPr lang="ru-RU" sz="2800" b="1" dirty="0"/>
              <a:t> озерах вода солона.</a:t>
            </a: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ºÐ»Ð¸Ð¿Ð°ÑÑ ÑÐµÐº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21417" y="3166281"/>
            <a:ext cx="7091071" cy="35470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водойми</a:t>
            </a:r>
            <a:r>
              <a:rPr lang="ru-RU" sz="2000" b="1" dirty="0"/>
              <a:t> є у </a:t>
            </a:r>
            <a:r>
              <a:rPr lang="ru-RU" sz="2000" b="1" dirty="0" err="1"/>
              <a:t>вашому</a:t>
            </a:r>
            <a:r>
              <a:rPr lang="ru-RU" sz="2000" b="1" dirty="0"/>
              <a:t> </a:t>
            </a:r>
            <a:r>
              <a:rPr lang="ru-RU" sz="2000" b="1" dirty="0" err="1"/>
              <a:t>населеному</a:t>
            </a:r>
            <a:r>
              <a:rPr lang="ru-RU" sz="2000" b="1" dirty="0"/>
              <a:t> </a:t>
            </a:r>
            <a:r>
              <a:rPr lang="ru-RU" sz="2000" b="1" dirty="0" err="1"/>
              <a:t>пункті</a:t>
            </a:r>
            <a:r>
              <a:rPr lang="ru-RU" sz="2000" b="1" dirty="0"/>
              <a:t>? Як вони </a:t>
            </a:r>
            <a:r>
              <a:rPr lang="ru-RU" sz="2000" b="1" dirty="0" err="1"/>
              <a:t>називаються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ÐºÐ»Ð¸Ð¿Ð°ÑÑ ÑÐµÐº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0219" y="1305140"/>
            <a:ext cx="8357643" cy="539375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8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Яке </a:t>
            </a:r>
            <a:r>
              <a:rPr lang="ru-RU" sz="2000" b="1" dirty="0" err="1"/>
              <a:t>значення</a:t>
            </a:r>
            <a:r>
              <a:rPr lang="ru-RU" sz="2000" b="1" dirty="0"/>
              <a:t> </a:t>
            </a:r>
            <a:r>
              <a:rPr lang="ru-RU" sz="2000" b="1" dirty="0" err="1"/>
              <a:t>мають</a:t>
            </a:r>
            <a:r>
              <a:rPr lang="ru-RU" sz="2000" b="1" dirty="0"/>
              <a:t> </a:t>
            </a:r>
            <a:r>
              <a:rPr lang="ru-RU" sz="2000" b="1" dirty="0" err="1"/>
              <a:t>водойми</a:t>
            </a:r>
            <a:r>
              <a:rPr lang="ru-RU" sz="2000" b="1" dirty="0"/>
              <a:t> для людей?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A98409-A402-48C9-8395-B59741E149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5040" y="1232166"/>
            <a:ext cx="7386221" cy="500506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3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14.04.2022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88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Разом з </a:t>
            </a:r>
            <a:r>
              <a:rPr lang="ru-RU" sz="2000" b="1" dirty="0" err="1"/>
              <a:t>однокласником</a:t>
            </a:r>
            <a:r>
              <a:rPr lang="ru-RU" sz="2000" b="1" dirty="0"/>
              <a:t>/</a:t>
            </a:r>
            <a:r>
              <a:rPr lang="ru-RU" sz="2000" b="1" dirty="0" err="1"/>
              <a:t>однокласницею</a:t>
            </a:r>
            <a:r>
              <a:rPr lang="ru-RU" sz="2000" b="1" dirty="0"/>
              <a:t> </a:t>
            </a:r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малюнки</a:t>
            </a:r>
            <a:r>
              <a:rPr lang="ru-RU" sz="2000" b="1" dirty="0"/>
              <a:t>. </a:t>
            </a:r>
            <a:r>
              <a:rPr lang="ru-RU" sz="2000" b="1" dirty="0" err="1"/>
              <a:t>Розкажіть</a:t>
            </a:r>
            <a:r>
              <a:rPr lang="ru-RU" sz="2000" b="1" dirty="0"/>
              <a:t>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забруднює</a:t>
            </a:r>
            <a:r>
              <a:rPr lang="ru-RU" sz="2000" b="1" dirty="0"/>
              <a:t> </a:t>
            </a:r>
            <a:r>
              <a:rPr lang="ru-RU" sz="2000" b="1" dirty="0" err="1"/>
              <a:t>водойми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місцевості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D1EBAF-A35C-439B-A67F-34A0F539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7553" y="1398652"/>
            <a:ext cx="7178716" cy="51414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61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427</Words>
  <Application>Microsoft Office PowerPoint</Application>
  <PresentationFormat>Широкоэкранный</PresentationFormat>
  <Paragraphs>152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70</cp:revision>
  <dcterms:created xsi:type="dcterms:W3CDTF">2018-01-05T16:38:53Z</dcterms:created>
  <dcterms:modified xsi:type="dcterms:W3CDTF">2022-04-14T05:37:17Z</dcterms:modified>
</cp:coreProperties>
</file>